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073" r:id="rId2"/>
    <p:sldId id="332" r:id="rId3"/>
    <p:sldId id="257" r:id="rId4"/>
    <p:sldId id="333" r:id="rId5"/>
    <p:sldId id="334" r:id="rId6"/>
    <p:sldId id="2071" r:id="rId7"/>
    <p:sldId id="341" r:id="rId8"/>
    <p:sldId id="342" r:id="rId9"/>
    <p:sldId id="343" r:id="rId10"/>
    <p:sldId id="344" r:id="rId11"/>
    <p:sldId id="2075" r:id="rId12"/>
    <p:sldId id="2077" r:id="rId13"/>
    <p:sldId id="2115" r:id="rId14"/>
    <p:sldId id="2078" r:id="rId15"/>
    <p:sldId id="2079" r:id="rId16"/>
    <p:sldId id="2080" r:id="rId17"/>
    <p:sldId id="2081" r:id="rId18"/>
    <p:sldId id="2084" r:id="rId19"/>
    <p:sldId id="2082" r:id="rId20"/>
    <p:sldId id="2083" r:id="rId21"/>
    <p:sldId id="2085" r:id="rId22"/>
    <p:sldId id="2086" r:id="rId23"/>
    <p:sldId id="2087" r:id="rId24"/>
    <p:sldId id="2088" r:id="rId25"/>
    <p:sldId id="2089" r:id="rId26"/>
    <p:sldId id="2090" r:id="rId27"/>
    <p:sldId id="2091" r:id="rId28"/>
    <p:sldId id="2092" r:id="rId29"/>
    <p:sldId id="2093" r:id="rId30"/>
    <p:sldId id="2094" r:id="rId31"/>
    <p:sldId id="2095" r:id="rId32"/>
    <p:sldId id="2097" r:id="rId33"/>
    <p:sldId id="2098" r:id="rId34"/>
    <p:sldId id="2096" r:id="rId35"/>
    <p:sldId id="2099" r:id="rId36"/>
    <p:sldId id="2100" r:id="rId37"/>
    <p:sldId id="2101" r:id="rId38"/>
    <p:sldId id="2102" r:id="rId39"/>
    <p:sldId id="2103" r:id="rId40"/>
    <p:sldId id="2104" r:id="rId41"/>
    <p:sldId id="2105" r:id="rId42"/>
    <p:sldId id="2114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88"/>
    <p:restoredTop sz="95100"/>
  </p:normalViewPr>
  <p:slideViewPr>
    <p:cSldViewPr snapToGrid="0" snapToObjects="1">
      <p:cViewPr varScale="1">
        <p:scale>
          <a:sx n="92" d="100"/>
          <a:sy n="92" d="100"/>
        </p:scale>
        <p:origin x="18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1" d="100"/>
          <a:sy n="71" d="100"/>
        </p:scale>
        <p:origin x="256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F7E701-C475-4BF0-AD58-B7B75474EA59}" type="datetimeFigureOut">
              <a:rPr lang="en-US" smtClean="0"/>
              <a:t>3/2/21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7F860-14B2-41B3-A447-7D0104F47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19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585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7F860-14B2-41B3-A447-7D0104F4774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699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C1A01-B7A1-8E47-927C-2B5CB88BF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DB049C-18B5-074B-8745-66D861BDE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ECDD0-2863-B148-B2EB-B3A38DA62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CAF8F-7AD2-FA42-84C5-318D156D5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0B31C-6A7E-AC47-B325-C9B85D779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613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016F6-AC0C-C647-AD75-E3B4ED51F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767EA7-45AF-0243-BF7B-D4C005CEE8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DE63F-81D7-A646-B511-16288D04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32E5B-6411-E64A-B303-F76AAA35B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C1CD0-54D8-B548-9B88-7F2EA4368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582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DEF147-6588-D442-8788-C8AC771662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D0B315-C31F-EC4A-8136-93178E21D2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E0BE1-C01F-6E46-A269-7DA443EED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D63A3-5DCD-EC43-9EAF-7DD9B5661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13A12-0D7D-CF46-B882-186ED5182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17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872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19F47-0C98-DA41-A037-544BA15CA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45520-14C0-704C-9E9E-42FC69346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3B7A5-F4A6-3D41-AEDB-818CFBDC9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79249-E367-8C4B-98DC-83BB276C3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C196B-9B40-B644-A725-8A44FCC28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77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A268C-1F7E-2041-9E41-D898336D7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3F3F74-27FD-D742-B3B2-0BB3E66EE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99A45-AF1B-1F46-B31E-C983A75C2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DBDE1-4C27-2B43-ACBF-589133997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F9FA5-3389-3041-A378-A8B66EB9C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93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0003B-C030-E541-A461-20C46D647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A8F9F-FD86-0E43-8487-D472F037A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1ACB73-CD52-BC4F-8E20-13CCE741F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1EBCC0-F1CA-2F48-B118-BFE2397AE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3/2/21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4A65F-E6D6-7F46-98D4-0F998F939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CD01D0-8772-3C4A-AAD2-430359E5B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77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886DA-CBFB-A044-9C99-59C68EC55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9CD437-B21F-B243-8C00-9AED882E2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14FA03-739E-FE42-BD25-CDC2AD3435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2EED53-F3A3-7B4E-9DEF-76D56E729E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622435-D955-FD4C-94A4-B214B2C030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7A9207-92AC-3C4E-954C-5B5544A61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3/2/21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8FAB49-9BF5-154D-8DEB-32000D446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D6EAB2-208E-F044-8B98-099829B83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790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B1656-682F-D34A-9C36-14257F462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2FB600-750A-4A4D-A0BF-9D091A92E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3/2/21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3C52E3-971E-4749-BCAC-CF65F46A9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EB3FA-3025-114C-88C5-C49E78746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591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81B94D-5105-D04E-9905-75FA3F85A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3/2/21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246B3-54A0-0945-8C65-F424E2A70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2DAB09-495D-1448-B6C4-89C8D7773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7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1322E-D129-7448-899D-75D1DAB9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A0B90-3435-2C4C-A016-EC83DAE9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991F6F-D6B2-0C46-A4ED-28DD7F852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9007DB-C590-2C48-8B9E-15ED8AE03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3/2/21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5662AB-B228-5040-86D6-33C81F572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253D1F-56F7-7548-A092-4258F9E38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49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60D3F-B29D-2C4A-83CF-5CA69E301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B1A1CC-DB6E-FD48-8F7F-532B41A4BF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716EDF-3DA9-E74A-A7CC-C0B664FA8C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D60671-9D91-BE49-AC51-912FAE331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3/2/21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5449F8-FAAA-A347-BFE8-1E33EB695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CFC30-DE65-054C-B4F7-67F89DF2F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49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3929B8-5524-F54C-9518-F3C184859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CC5FD-964E-6F46-8DC7-AF5846B42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62602-3030-A64C-91C7-E5F569E95F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B0392-52E7-6247-B7C3-D584153F45EB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4418C-D6A0-C24F-AC23-FCD00ED845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4F043-D3A8-094C-B438-BD59B6D159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80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224034-FFFA-E14B-AEC3-CCCDD496A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358" y="1769367"/>
            <a:ext cx="3955670" cy="28026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00EFB8-223D-D84B-9792-4D3203B1D537}"/>
              </a:ext>
            </a:extLst>
          </p:cNvPr>
          <p:cNvSpPr txBox="1"/>
          <p:nvPr/>
        </p:nvSpPr>
        <p:spPr>
          <a:xfrm>
            <a:off x="3504772" y="497641"/>
            <a:ext cx="5819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r-PK" sz="7200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noorehuda" pitchFamily="2" charset="-78"/>
                <a:cs typeface="noorehuda" pitchFamily="2" charset="-78"/>
              </a:rPr>
              <a:t>بِسْمِ اللّٰهِ الرَّحْمٰنِ الرَّحِيْمِ</a:t>
            </a:r>
            <a:endParaRPr lang="en-US" sz="7200" b="1" dirty="0">
              <a:ln w="1905"/>
              <a:solidFill>
                <a:srgbClr val="0070C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noorehuda" pitchFamily="2" charset="-78"/>
              <a:cs typeface="noorehuda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AD7C9D-EEB3-B643-8180-B69593D11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25" y="2110346"/>
            <a:ext cx="2827566" cy="21206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8F545E-6697-574F-80D1-B6CC96C7C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866" y="1697970"/>
            <a:ext cx="3188309" cy="31883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2D2342-A999-9C47-90E3-FB9DE7835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873" y="2182461"/>
            <a:ext cx="2469993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91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1CD2E6-C39D-9C4C-B782-53972FB78D15}"/>
              </a:ext>
            </a:extLst>
          </p:cNvPr>
          <p:cNvSpPr/>
          <p:nvPr/>
        </p:nvSpPr>
        <p:spPr>
          <a:xfrm>
            <a:off x="1200150" y="1171578"/>
            <a:ext cx="9977366" cy="5097941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rgbClr val="972936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A32190-19C5-E743-AAF9-A2A21365BC66}"/>
              </a:ext>
            </a:extLst>
          </p:cNvPr>
          <p:cNvSpPr txBox="1">
            <a:spLocks/>
          </p:cNvSpPr>
          <p:nvPr/>
        </p:nvSpPr>
        <p:spPr>
          <a:xfrm>
            <a:off x="766760" y="3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ar-SA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ameel Noori Nastaleeq" panose="02000503000000000004" pitchFamily="2" charset="-78"/>
                <a:cs typeface="Jameel Noori Nastaleeq" panose="02000503000000000004" pitchFamily="2" charset="-78"/>
              </a:rPr>
              <a:t>جو کام کریں دل سے کریں</a:t>
            </a:r>
            <a:endParaRPr lang="en-US" b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ameel Noori Nastaleeq" panose="02000503000000000004" pitchFamily="2" charset="-78"/>
              <a:cs typeface="Jameel Noori Nastaleeq" panose="02000503000000000004" pitchFamily="2" charset="-78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B89AD7-52A0-1147-853D-EA43B68448AF}"/>
              </a:ext>
            </a:extLst>
          </p:cNvPr>
          <p:cNvSpPr txBox="1">
            <a:spLocks/>
          </p:cNvSpPr>
          <p:nvPr/>
        </p:nvSpPr>
        <p:spPr>
          <a:xfrm>
            <a:off x="163285" y="1300779"/>
            <a:ext cx="9270077" cy="99143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ur-PK" sz="4800" b="1">
                <a:solidFill>
                  <a:srgbClr val="002060"/>
                </a:solidFill>
                <a:latin typeface="Jameel Noori Nastaleeq" panose="02000503000000000004" pitchFamily="2" charset="-78"/>
                <a:cs typeface="Jameel Noori Nastaleeq" panose="02000503000000000004" pitchFamily="2" charset="-78"/>
              </a:rPr>
              <a:t>کام کرنا.</a:t>
            </a:r>
            <a:endParaRPr lang="en-US" sz="4800" b="1" dirty="0">
              <a:solidFill>
                <a:srgbClr val="002060"/>
              </a:solidFill>
              <a:latin typeface="Jameel Noori Nastaleeq" panose="02000503000000000004" pitchFamily="2" charset="-78"/>
              <a:cs typeface="Jameel Noori Nastaleeq" panose="02000503000000000004" pitchFamily="2" charset="-78"/>
            </a:endParaRPr>
          </a:p>
        </p:txBody>
      </p:sp>
      <p:pic>
        <p:nvPicPr>
          <p:cNvPr id="5" name="Picture 2" descr="Pensive Face on Microsoft Windows 10 May 2019 Update">
            <a:extLst>
              <a:ext uri="{FF2B5EF4-FFF2-40B4-BE49-F238E27FC236}">
                <a16:creationId xmlns:a16="http://schemas.microsoft.com/office/drawing/2014/main" id="{7B532B4F-B832-0744-A457-DBA78A5E8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756" y="1300780"/>
            <a:ext cx="873126" cy="87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Slightly Smiling Face on Microsoft Windows 10 May 2019 Update">
            <a:extLst>
              <a:ext uri="{FF2B5EF4-FFF2-40B4-BE49-F238E27FC236}">
                <a16:creationId xmlns:a16="http://schemas.microsoft.com/office/drawing/2014/main" id="{203D8175-903F-6244-B485-8236FC897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756" y="2292220"/>
            <a:ext cx="873126" cy="87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ugging Face on Microsoft Windows 10 May 2019 Update">
            <a:extLst>
              <a:ext uri="{FF2B5EF4-FFF2-40B4-BE49-F238E27FC236}">
                <a16:creationId xmlns:a16="http://schemas.microsoft.com/office/drawing/2014/main" id="{CADCAB88-99F5-A34F-AAD5-6173F2C19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006" y="3283659"/>
            <a:ext cx="849170" cy="84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FC7D99-E0B1-4743-BEA6-D1A8A84D8E46}"/>
              </a:ext>
            </a:extLst>
          </p:cNvPr>
          <p:cNvSpPr txBox="1"/>
          <p:nvPr/>
        </p:nvSpPr>
        <p:spPr>
          <a:xfrm>
            <a:off x="213159" y="2313284"/>
            <a:ext cx="9220200" cy="830997"/>
          </a:xfrm>
          <a:prstGeom prst="rect">
            <a:avLst/>
          </a:prstGeom>
          <a:noFill/>
        </p:spPr>
        <p:txBody>
          <a:bodyPr wrap="square" lIns="91398" tIns="45699" rIns="91398" bIns="45699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خوشی خوشی کام کرنا. 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Jameel Noori Nastaleeq" panose="02000503000000000004" pitchFamily="2" charset="-78"/>
              <a:ea typeface="+mn-ea"/>
              <a:cs typeface="Jameel Noori Nastaleeq" panose="02000503000000000004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4E670-CB0E-8F4D-AE4B-CA94C34B5232}"/>
              </a:ext>
            </a:extLst>
          </p:cNvPr>
          <p:cNvSpPr txBox="1"/>
          <p:nvPr/>
        </p:nvSpPr>
        <p:spPr>
          <a:xfrm>
            <a:off x="1669275" y="3301830"/>
            <a:ext cx="7764087" cy="830997"/>
          </a:xfrm>
          <a:prstGeom prst="rect">
            <a:avLst/>
          </a:prstGeom>
          <a:noFill/>
        </p:spPr>
        <p:txBody>
          <a:bodyPr wrap="square" lIns="91398" tIns="45699" rIns="91398" bIns="45699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الله کو ساتھ لے کرخوشی خوشی کام کرنا.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Jameel Noori Nastaleeq" panose="02000503000000000004" pitchFamily="2" charset="-78"/>
              <a:ea typeface="+mn-ea"/>
              <a:cs typeface="Jameel Noori Nastaleeq" panose="02000503000000000004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03BA7C-B072-4D4E-887B-018F2CDF58E4}"/>
              </a:ext>
            </a:extLst>
          </p:cNvPr>
          <p:cNvSpPr txBox="1"/>
          <p:nvPr/>
        </p:nvSpPr>
        <p:spPr>
          <a:xfrm>
            <a:off x="2012373" y="4037556"/>
            <a:ext cx="8167254" cy="2215991"/>
          </a:xfrm>
          <a:prstGeom prst="rect">
            <a:avLst/>
          </a:prstGeom>
          <a:noFill/>
        </p:spPr>
        <p:txBody>
          <a:bodyPr wrap="square" lIns="91398" tIns="45699" rIns="91398" bIns="45699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ameel Noori Nastaleeq" panose="02000503000000000004" pitchFamily="2" charset="-78"/>
                <a:cs typeface="Jameel Noori Nastaleeq" panose="02000503000000000004" pitchFamily="2" charset="-78"/>
              </a:rPr>
              <a:t>آیت:</a:t>
            </a:r>
            <a:r>
              <a:rPr kumimoji="0" lang="ar-AE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l Messiri" panose="00000500000000000000" pitchFamily="50" charset="-78"/>
                <a:ea typeface="+mn-ea"/>
                <a:cs typeface="El Messiri" panose="00000500000000000000" pitchFamily="50" charset="-78"/>
              </a:rPr>
              <a:t> </a:t>
            </a:r>
            <a:r>
              <a:rPr kumimoji="0" lang="ar-AE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abic Typesetting" panose="03020402040406030203" pitchFamily="66" charset="-78"/>
                <a:ea typeface="+mn-ea"/>
                <a:cs typeface="Arabic Typesetting" panose="03020402040406030203" pitchFamily="66" charset="-78"/>
              </a:rPr>
              <a:t>إِيَّاكَ نَعْبُدُ وإِيَّاكَ نَسْتَعِينُ</a:t>
            </a:r>
            <a:endParaRPr kumimoji="0" lang="en-US" sz="6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abic Typesetting" panose="03020402040406030203" pitchFamily="66" charset="-78"/>
              <a:ea typeface="+mn-ea"/>
              <a:cs typeface="Arabic Typesetting" panose="03020402040406030203" pitchFamily="66" charset="-7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3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ترجمہ: یا الله ہم تیری ہی عبادت کرتے ہیں. 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Jameel Noori Nastaleeq" panose="02000503000000000004" pitchFamily="2" charset="-78"/>
              <a:ea typeface="+mn-ea"/>
              <a:cs typeface="Jameel Noori Nastaleeq" panose="02000503000000000004" pitchFamily="2" charset="-7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r-PK" sz="3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اور تجھ ہی سے مد د مانگتے ہیں 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Jameel Noori Nastaleeq" panose="02000503000000000004" pitchFamily="2" charset="-78"/>
              <a:ea typeface="+mn-ea"/>
              <a:cs typeface="Jameel Noori Nastaleeq" panose="02000503000000000004" pitchFamily="2" charset="-78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C61107-7D7C-FD45-AD20-4246E325151C}"/>
              </a:ext>
            </a:extLst>
          </p:cNvPr>
          <p:cNvCxnSpPr>
            <a:cxnSpLocks/>
          </p:cNvCxnSpPr>
          <p:nvPr/>
        </p:nvCxnSpPr>
        <p:spPr>
          <a:xfrm>
            <a:off x="7837484" y="1063040"/>
            <a:ext cx="3398207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65D0179-0E6E-CE4F-988C-3E243B6D851E}"/>
              </a:ext>
            </a:extLst>
          </p:cNvPr>
          <p:cNvSpPr txBox="1"/>
          <p:nvPr/>
        </p:nvSpPr>
        <p:spPr>
          <a:xfrm>
            <a:off x="630621" y="21756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59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build="p"/>
      <p:bldP spid="8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/>
          <p:nvPr/>
        </p:nvGrpSpPr>
        <p:grpSpPr>
          <a:xfrm>
            <a:off x="1214542" y="925760"/>
            <a:ext cx="10579893" cy="4918341"/>
            <a:chOff x="4637758" y="1621361"/>
            <a:chExt cx="5962044" cy="3672764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320C04-AD47-41B4-9088-8E72BA6F5A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37758" y="1621361"/>
              <a:ext cx="5961629" cy="0"/>
            </a:xfrm>
            <a:prstGeom prst="line">
              <a:avLst/>
            </a:prstGeom>
            <a:noFill/>
            <a:ln w="44450">
              <a:solidFill>
                <a:srgbClr val="494B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3A7F5A2-C864-49B7-A535-F494A9B122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95992" y="1638414"/>
              <a:ext cx="0" cy="3651179"/>
            </a:xfrm>
            <a:prstGeom prst="line">
              <a:avLst/>
            </a:prstGeom>
            <a:noFill/>
            <a:ln w="44450">
              <a:solidFill>
                <a:srgbClr val="494B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56E35D2B-BC4C-4889-BE5E-FA96991814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38173" y="5289593"/>
              <a:ext cx="5961629" cy="4532"/>
            </a:xfrm>
            <a:prstGeom prst="line">
              <a:avLst/>
            </a:prstGeom>
            <a:noFill/>
            <a:ln w="44450">
              <a:solidFill>
                <a:srgbClr val="494B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855082" y="821736"/>
            <a:ext cx="667029" cy="523220"/>
            <a:chOff x="798327" y="2057386"/>
            <a:chExt cx="791815" cy="708600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837C386-A900-4691-B1C5-EE765A4FE47A}"/>
                </a:ext>
              </a:extLst>
            </p:cNvPr>
            <p:cNvSpPr/>
            <p:nvPr/>
          </p:nvSpPr>
          <p:spPr>
            <a:xfrm>
              <a:off x="952091" y="2196582"/>
              <a:ext cx="477538" cy="477539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rgbClr val="494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F029466-16C1-4B83-AB9C-EC98A357CB3D}"/>
                </a:ext>
              </a:extLst>
            </p:cNvPr>
            <p:cNvSpPr txBox="1"/>
            <p:nvPr/>
          </p:nvSpPr>
          <p:spPr>
            <a:xfrm>
              <a:off x="798327" y="2057386"/>
              <a:ext cx="791815" cy="70860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94B69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Arial" pitchFamily="34" charset="0"/>
                </a:rPr>
                <a:t>1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94B69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sp>
        <p:nvSpPr>
          <p:cNvPr id="87" name="Rectangle 86"/>
          <p:cNvSpPr/>
          <p:nvPr/>
        </p:nvSpPr>
        <p:spPr>
          <a:xfrm>
            <a:off x="1615289" y="910963"/>
            <a:ext cx="1434432" cy="5329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DejaVu Sans"/>
              </a:rPr>
              <a:t>Revision</a:t>
            </a:r>
          </a:p>
        </p:txBody>
      </p:sp>
      <p:sp>
        <p:nvSpPr>
          <p:cNvPr id="91" name="Rectangle 90"/>
          <p:cNvSpPr/>
          <p:nvPr/>
        </p:nvSpPr>
        <p:spPr>
          <a:xfrm>
            <a:off x="1615289" y="1378410"/>
            <a:ext cx="101941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400" b="1" dirty="0">
                <a:solidFill>
                  <a:prstClr val="black"/>
                </a:solidFill>
              </a:rPr>
              <a:t>IDE </a:t>
            </a:r>
            <a:r>
              <a:rPr lang="en-US" sz="2400" b="1" dirty="0" err="1">
                <a:solidFill>
                  <a:prstClr val="black"/>
                </a:solidFill>
              </a:rPr>
              <a:t>Intoduction</a:t>
            </a:r>
            <a:endParaRPr lang="en-US" sz="2400" b="1" dirty="0">
              <a:solidFill>
                <a:prstClr val="black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660817" y="2157275"/>
            <a:ext cx="9310241" cy="47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sz="2400" b="1" dirty="0">
                <a:solidFill>
                  <a:prstClr val="black"/>
                </a:solidFill>
                <a:latin typeface="Segoe UI" pitchFamily="34" charset="0"/>
                <a:ea typeface="Calibri" panose="020F0502020204030204" pitchFamily="34" charset="0"/>
                <a:cs typeface="Segoe UI" pitchFamily="34" charset="0"/>
              </a:rPr>
              <a:t>Android Studio file system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1661774" y="2578883"/>
            <a:ext cx="8836175" cy="47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sz="2400" b="1" dirty="0">
                <a:solidFill>
                  <a:prstClr val="black"/>
                </a:solidFill>
                <a:latin typeface="Segoe UI" pitchFamily="34" charset="0"/>
                <a:ea typeface="Calibri" panose="020F0502020204030204" pitchFamily="34" charset="0"/>
                <a:cs typeface="Segoe UI" pitchFamily="34" charset="0"/>
              </a:rPr>
              <a:t>Android virtual device (AVD)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873507" y="1232480"/>
            <a:ext cx="667028" cy="523220"/>
            <a:chOff x="813567" y="2075434"/>
            <a:chExt cx="791815" cy="646263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837C386-A900-4691-B1C5-EE765A4FE47A}"/>
                </a:ext>
              </a:extLst>
            </p:cNvPr>
            <p:cNvSpPr/>
            <p:nvPr/>
          </p:nvSpPr>
          <p:spPr>
            <a:xfrm>
              <a:off x="952091" y="2196582"/>
              <a:ext cx="477538" cy="477539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rgbClr val="494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029466-16C1-4B83-AB9C-EC98A357CB3D}"/>
                </a:ext>
              </a:extLst>
            </p:cNvPr>
            <p:cNvSpPr txBox="1"/>
            <p:nvPr/>
          </p:nvSpPr>
          <p:spPr>
            <a:xfrm>
              <a:off x="813567" y="2075434"/>
              <a:ext cx="791815" cy="6462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94B69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Arial" pitchFamily="34" charset="0"/>
                </a:rPr>
                <a:t>2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94B69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34820" y="2094614"/>
            <a:ext cx="721551" cy="478072"/>
            <a:chOff x="797359" y="2091333"/>
            <a:chExt cx="778729" cy="589186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837C386-A900-4691-B1C5-EE765A4FE47A}"/>
                </a:ext>
              </a:extLst>
            </p:cNvPr>
            <p:cNvSpPr/>
            <p:nvPr/>
          </p:nvSpPr>
          <p:spPr>
            <a:xfrm>
              <a:off x="952091" y="2196582"/>
              <a:ext cx="477538" cy="477539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rgbClr val="494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F029466-16C1-4B83-AB9C-EC98A357CB3D}"/>
                </a:ext>
              </a:extLst>
            </p:cNvPr>
            <p:cNvSpPr txBox="1"/>
            <p:nvPr/>
          </p:nvSpPr>
          <p:spPr>
            <a:xfrm>
              <a:off x="797359" y="2091333"/>
              <a:ext cx="778729" cy="58918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94B69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Arial" pitchFamily="34" charset="0"/>
                </a:rPr>
                <a:t>4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94B69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71517" y="2514196"/>
            <a:ext cx="667014" cy="523220"/>
            <a:chOff x="814059" y="2077052"/>
            <a:chExt cx="791815" cy="689892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837C386-A900-4691-B1C5-EE765A4FE47A}"/>
                </a:ext>
              </a:extLst>
            </p:cNvPr>
            <p:cNvSpPr/>
            <p:nvPr/>
          </p:nvSpPr>
          <p:spPr>
            <a:xfrm>
              <a:off x="952091" y="2196582"/>
              <a:ext cx="477538" cy="477539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rgbClr val="494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F029466-16C1-4B83-AB9C-EC98A357CB3D}"/>
                </a:ext>
              </a:extLst>
            </p:cNvPr>
            <p:cNvSpPr txBox="1"/>
            <p:nvPr/>
          </p:nvSpPr>
          <p:spPr>
            <a:xfrm>
              <a:off x="814059" y="2077052"/>
              <a:ext cx="791815" cy="68989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94B69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Arial" pitchFamily="34" charset="0"/>
                </a:rPr>
                <a:t>5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94B69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sp>
        <p:nvSpPr>
          <p:cNvPr id="34" name="Title 2"/>
          <p:cNvSpPr txBox="1">
            <a:spLocks/>
          </p:cNvSpPr>
          <p:nvPr/>
        </p:nvSpPr>
        <p:spPr>
          <a:xfrm>
            <a:off x="815325" y="190914"/>
            <a:ext cx="4263112" cy="6092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Lecture Outline</a:t>
            </a:r>
          </a:p>
        </p:txBody>
      </p:sp>
      <p:cxnSp>
        <p:nvCxnSpPr>
          <p:cNvPr id="35" name="Straight Connector 34"/>
          <p:cNvCxnSpPr>
            <a:cxnSpLocks/>
          </p:cNvCxnSpPr>
          <p:nvPr/>
        </p:nvCxnSpPr>
        <p:spPr>
          <a:xfrm>
            <a:off x="928426" y="839408"/>
            <a:ext cx="3246009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86889360-1154-46AF-813D-C9182683FF9C}"/>
              </a:ext>
            </a:extLst>
          </p:cNvPr>
          <p:cNvSpPr/>
          <p:nvPr/>
        </p:nvSpPr>
        <p:spPr>
          <a:xfrm>
            <a:off x="1638330" y="3015626"/>
            <a:ext cx="8836175" cy="47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sz="2400" b="1" dirty="0">
                <a:solidFill>
                  <a:prstClr val="black"/>
                </a:solidFill>
                <a:latin typeface="Segoe UI" pitchFamily="34" charset="0"/>
                <a:ea typeface="Calibri" panose="020F0502020204030204" pitchFamily="34" charset="0"/>
                <a:cs typeface="Segoe UI" pitchFamily="34" charset="0"/>
              </a:rPr>
              <a:t>USB Debugging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806695C-E699-4E3D-BBDF-0AF23992A640}"/>
              </a:ext>
            </a:extLst>
          </p:cNvPr>
          <p:cNvGrpSpPr/>
          <p:nvPr/>
        </p:nvGrpSpPr>
        <p:grpSpPr>
          <a:xfrm>
            <a:off x="834821" y="2988035"/>
            <a:ext cx="701287" cy="523220"/>
            <a:chOff x="798327" y="2109962"/>
            <a:chExt cx="791815" cy="601553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603DE02-2400-4B06-A7CE-85A303FC6E30}"/>
                </a:ext>
              </a:extLst>
            </p:cNvPr>
            <p:cNvSpPr/>
            <p:nvPr/>
          </p:nvSpPr>
          <p:spPr>
            <a:xfrm>
              <a:off x="952091" y="2196582"/>
              <a:ext cx="477538" cy="477539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rgbClr val="494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FC9E1F2-3886-417C-A4CA-69FAB592E3C5}"/>
                </a:ext>
              </a:extLst>
            </p:cNvPr>
            <p:cNvSpPr txBox="1"/>
            <p:nvPr/>
          </p:nvSpPr>
          <p:spPr>
            <a:xfrm>
              <a:off x="798327" y="2109962"/>
              <a:ext cx="791815" cy="60155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94B69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Arial" pitchFamily="34" charset="0"/>
                </a:rPr>
                <a:t>6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94B69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0CD27FD3-7F26-4D4E-9F68-06084E4C6320}"/>
              </a:ext>
            </a:extLst>
          </p:cNvPr>
          <p:cNvSpPr/>
          <p:nvPr/>
        </p:nvSpPr>
        <p:spPr>
          <a:xfrm>
            <a:off x="1614080" y="5302002"/>
            <a:ext cx="9384897" cy="532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sz="2800" b="1" dirty="0">
                <a:solidFill>
                  <a:prstClr val="black"/>
                </a:solidFill>
                <a:ea typeface="Calibri" panose="020F0502020204030204" pitchFamily="34" charset="0"/>
                <a:cs typeface="DejaVu Sans"/>
              </a:rPr>
              <a:t>Lecture Summary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DDE44B6-8EAB-4CDF-A230-48E7D3CF969F}"/>
              </a:ext>
            </a:extLst>
          </p:cNvPr>
          <p:cNvGrpSpPr/>
          <p:nvPr/>
        </p:nvGrpSpPr>
        <p:grpSpPr>
          <a:xfrm>
            <a:off x="855082" y="5367563"/>
            <a:ext cx="658089" cy="461665"/>
            <a:chOff x="798327" y="2140434"/>
            <a:chExt cx="791815" cy="57844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E7FEABC-49C8-4A2D-B53C-47888E3E9494}"/>
                </a:ext>
              </a:extLst>
            </p:cNvPr>
            <p:cNvSpPr/>
            <p:nvPr/>
          </p:nvSpPr>
          <p:spPr>
            <a:xfrm>
              <a:off x="952091" y="2196582"/>
              <a:ext cx="477538" cy="477539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rgbClr val="494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D57609B-72B3-4354-A0B5-76743220F957}"/>
                </a:ext>
              </a:extLst>
            </p:cNvPr>
            <p:cNvSpPr txBox="1"/>
            <p:nvPr/>
          </p:nvSpPr>
          <p:spPr>
            <a:xfrm>
              <a:off x="798327" y="2140434"/>
              <a:ext cx="791815" cy="57844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b="1" dirty="0">
                  <a:solidFill>
                    <a:srgbClr val="494B69"/>
                  </a:solidFill>
                  <a:latin typeface="Calibri"/>
                  <a:ea typeface="맑은 고딕" panose="020B0503020000020004" pitchFamily="34" charset="-127"/>
                  <a:cs typeface="Arial" pitchFamily="34" charset="0"/>
                </a:rPr>
                <a:t>11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94B69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D92647D3-B11A-48E2-A889-E0166C5EC894}"/>
              </a:ext>
            </a:extLst>
          </p:cNvPr>
          <p:cNvSpPr/>
          <p:nvPr/>
        </p:nvSpPr>
        <p:spPr>
          <a:xfrm>
            <a:off x="1654321" y="1751688"/>
            <a:ext cx="93102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Setting of new project in Android Studio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4D1DAAE-9E25-431D-98B8-083DB33AAFB2}"/>
              </a:ext>
            </a:extLst>
          </p:cNvPr>
          <p:cNvGrpSpPr/>
          <p:nvPr/>
        </p:nvGrpSpPr>
        <p:grpSpPr>
          <a:xfrm>
            <a:off x="851770" y="1678704"/>
            <a:ext cx="667029" cy="523220"/>
            <a:chOff x="798327" y="2061749"/>
            <a:chExt cx="791815" cy="689891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333D664-B6AA-4105-9321-F19027B092BC}"/>
                </a:ext>
              </a:extLst>
            </p:cNvPr>
            <p:cNvSpPr/>
            <p:nvPr/>
          </p:nvSpPr>
          <p:spPr>
            <a:xfrm>
              <a:off x="952091" y="2196582"/>
              <a:ext cx="477538" cy="477539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rgbClr val="494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AA9710D-BBDD-4F1E-B450-430BE7215E4C}"/>
                </a:ext>
              </a:extLst>
            </p:cNvPr>
            <p:cNvSpPr txBox="1"/>
            <p:nvPr/>
          </p:nvSpPr>
          <p:spPr>
            <a:xfrm>
              <a:off x="798327" y="2061749"/>
              <a:ext cx="791815" cy="68989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94B69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Arial" pitchFamily="34" charset="0"/>
                </a:rPr>
                <a:t>3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94B69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CAB27C88-C49C-4F00-8CFE-828F818CBA90}"/>
              </a:ext>
            </a:extLst>
          </p:cNvPr>
          <p:cNvSpPr/>
          <p:nvPr/>
        </p:nvSpPr>
        <p:spPr>
          <a:xfrm>
            <a:off x="1638330" y="3534851"/>
            <a:ext cx="9646948" cy="47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sz="2400" b="1" dirty="0">
                <a:solidFill>
                  <a:prstClr val="black"/>
                </a:solidFill>
                <a:latin typeface="Segoe UI" pitchFamily="34" charset="0"/>
                <a:ea typeface="Calibri" panose="020F0502020204030204" pitchFamily="34" charset="0"/>
                <a:cs typeface="Segoe UI" pitchFamily="34" charset="0"/>
              </a:rPr>
              <a:t>Android Profiler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368257B-3A0B-4101-9DC9-AE605CE9BC19}"/>
              </a:ext>
            </a:extLst>
          </p:cNvPr>
          <p:cNvGrpSpPr/>
          <p:nvPr/>
        </p:nvGrpSpPr>
        <p:grpSpPr>
          <a:xfrm>
            <a:off x="834821" y="3491497"/>
            <a:ext cx="701287" cy="523220"/>
            <a:chOff x="798327" y="2109962"/>
            <a:chExt cx="791815" cy="601552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CF4BDA2-9312-4CF7-8508-507DF2BB7F44}"/>
                </a:ext>
              </a:extLst>
            </p:cNvPr>
            <p:cNvSpPr/>
            <p:nvPr/>
          </p:nvSpPr>
          <p:spPr>
            <a:xfrm>
              <a:off x="952091" y="2196582"/>
              <a:ext cx="477538" cy="477539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rgbClr val="494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A51AD57-396C-4460-8ADA-1D76030DD2B6}"/>
                </a:ext>
              </a:extLst>
            </p:cNvPr>
            <p:cNvSpPr txBox="1"/>
            <p:nvPr/>
          </p:nvSpPr>
          <p:spPr>
            <a:xfrm>
              <a:off x="798327" y="2109962"/>
              <a:ext cx="791815" cy="60155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94B69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Arial" pitchFamily="34" charset="0"/>
                </a:rPr>
                <a:t>7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94B69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3B7B505-A71B-4003-B458-1620C875D2F3}"/>
              </a:ext>
            </a:extLst>
          </p:cNvPr>
          <p:cNvGrpSpPr/>
          <p:nvPr/>
        </p:nvGrpSpPr>
        <p:grpSpPr>
          <a:xfrm>
            <a:off x="859536" y="3956549"/>
            <a:ext cx="701287" cy="523220"/>
            <a:chOff x="798327" y="2109962"/>
            <a:chExt cx="791815" cy="60155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1FAAF69-45C3-4369-92BD-608D2184D00F}"/>
                </a:ext>
              </a:extLst>
            </p:cNvPr>
            <p:cNvSpPr/>
            <p:nvPr/>
          </p:nvSpPr>
          <p:spPr>
            <a:xfrm>
              <a:off x="952091" y="2196582"/>
              <a:ext cx="477538" cy="477539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rgbClr val="494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4FAD963-735B-4B03-BB6B-F27B808ADDC9}"/>
                </a:ext>
              </a:extLst>
            </p:cNvPr>
            <p:cNvSpPr txBox="1"/>
            <p:nvPr/>
          </p:nvSpPr>
          <p:spPr>
            <a:xfrm>
              <a:off x="798327" y="2109962"/>
              <a:ext cx="791815" cy="60155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800" b="1" dirty="0">
                  <a:solidFill>
                    <a:srgbClr val="494B69"/>
                  </a:solidFill>
                  <a:latin typeface="Calibri"/>
                  <a:ea typeface="맑은 고딕" panose="020B0503020000020004" pitchFamily="34" charset="-127"/>
                  <a:cs typeface="Arial" pitchFamily="34" charset="0"/>
                </a:rPr>
                <a:t>8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94B69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628E911-B654-4509-82EE-00FE382552C1}"/>
              </a:ext>
            </a:extLst>
          </p:cNvPr>
          <p:cNvGrpSpPr/>
          <p:nvPr/>
        </p:nvGrpSpPr>
        <p:grpSpPr>
          <a:xfrm>
            <a:off x="833139" y="4434424"/>
            <a:ext cx="743770" cy="522761"/>
            <a:chOff x="798327" y="2109962"/>
            <a:chExt cx="791815" cy="601552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BEB1004-B86B-499E-8B24-9DFF905DE0C5}"/>
                </a:ext>
              </a:extLst>
            </p:cNvPr>
            <p:cNvSpPr/>
            <p:nvPr/>
          </p:nvSpPr>
          <p:spPr>
            <a:xfrm>
              <a:off x="952091" y="2196582"/>
              <a:ext cx="477538" cy="477539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rgbClr val="494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4339042-B592-4514-9D28-6EC030BC78B4}"/>
                </a:ext>
              </a:extLst>
            </p:cNvPr>
            <p:cNvSpPr txBox="1"/>
            <p:nvPr/>
          </p:nvSpPr>
          <p:spPr>
            <a:xfrm>
              <a:off x="798327" y="2109962"/>
              <a:ext cx="791815" cy="60155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800" b="1" dirty="0">
                  <a:solidFill>
                    <a:srgbClr val="494B69"/>
                  </a:solidFill>
                  <a:latin typeface="Calibri"/>
                  <a:ea typeface="맑은 고딕" panose="020B0503020000020004" pitchFamily="34" charset="-127"/>
                  <a:cs typeface="Arial" pitchFamily="34" charset="0"/>
                </a:rPr>
                <a:t>9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94B69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1C3CD923-8D3B-4D26-95C7-F832DEA29E73}"/>
              </a:ext>
            </a:extLst>
          </p:cNvPr>
          <p:cNvSpPr/>
          <p:nvPr/>
        </p:nvSpPr>
        <p:spPr>
          <a:xfrm>
            <a:off x="1637098" y="4887624"/>
            <a:ext cx="9646948" cy="47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sz="2400" b="1" dirty="0">
                <a:solidFill>
                  <a:prstClr val="black"/>
                </a:solidFill>
                <a:ea typeface="Calibri" panose="020F0502020204030204" pitchFamily="34" charset="0"/>
                <a:cs typeface="DejaVu Sans"/>
              </a:rPr>
              <a:t>Stop Complaining! Stop Criticizing! Let’s Start Contributing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40B7951-1D66-4582-8C5B-CF763C85646A}"/>
              </a:ext>
            </a:extLst>
          </p:cNvPr>
          <p:cNvGrpSpPr/>
          <p:nvPr/>
        </p:nvGrpSpPr>
        <p:grpSpPr>
          <a:xfrm>
            <a:off x="869205" y="4919783"/>
            <a:ext cx="658089" cy="461665"/>
            <a:chOff x="798327" y="2140434"/>
            <a:chExt cx="791815" cy="57844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39C032C-EF39-4AFC-9819-52B1197477A1}"/>
                </a:ext>
              </a:extLst>
            </p:cNvPr>
            <p:cNvSpPr/>
            <p:nvPr/>
          </p:nvSpPr>
          <p:spPr>
            <a:xfrm>
              <a:off x="952091" y="2196582"/>
              <a:ext cx="477538" cy="477539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rgbClr val="494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57204A3-FDF3-440B-AD91-80E4E4402830}"/>
                </a:ext>
              </a:extLst>
            </p:cNvPr>
            <p:cNvSpPr txBox="1"/>
            <p:nvPr/>
          </p:nvSpPr>
          <p:spPr>
            <a:xfrm>
              <a:off x="798327" y="2140434"/>
              <a:ext cx="791815" cy="57844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b="1" dirty="0">
                  <a:solidFill>
                    <a:srgbClr val="494B69"/>
                  </a:solidFill>
                  <a:latin typeface="Calibri"/>
                  <a:ea typeface="맑은 고딕" panose="020B0503020000020004" pitchFamily="34" charset="-127"/>
                  <a:cs typeface="Arial" pitchFamily="34" charset="0"/>
                </a:rPr>
                <a:t>10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94B69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A67B5EFA-39DF-914E-A894-B46C93614D34}"/>
              </a:ext>
            </a:extLst>
          </p:cNvPr>
          <p:cNvSpPr/>
          <p:nvPr/>
        </p:nvSpPr>
        <p:spPr>
          <a:xfrm>
            <a:off x="1613615" y="3973310"/>
            <a:ext cx="9646948" cy="47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sz="2400" b="1" dirty="0">
                <a:solidFill>
                  <a:prstClr val="black"/>
                </a:solidFill>
                <a:latin typeface="Segoe UI" pitchFamily="34" charset="0"/>
                <a:ea typeface="Calibri" panose="020F0502020204030204" pitchFamily="34" charset="0"/>
                <a:cs typeface="Segoe UI" pitchFamily="34" charset="0"/>
              </a:rPr>
              <a:t>Virtual Devices, Real Devices 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BC55313-C856-F648-8C6D-4B3AF45C8AF4}"/>
              </a:ext>
            </a:extLst>
          </p:cNvPr>
          <p:cNvSpPr/>
          <p:nvPr/>
        </p:nvSpPr>
        <p:spPr>
          <a:xfrm>
            <a:off x="1637098" y="4362321"/>
            <a:ext cx="9646948" cy="47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sz="2400" b="1" dirty="0">
                <a:solidFill>
                  <a:prstClr val="black"/>
                </a:solidFill>
                <a:latin typeface="Segoe UI" pitchFamily="34" charset="0"/>
                <a:ea typeface="Calibri" panose="020F0502020204030204" pitchFamily="34" charset="0"/>
                <a:cs typeface="Segoe UI" pitchFamily="34" charset="0"/>
              </a:rPr>
              <a:t>Lay out</a:t>
            </a:r>
          </a:p>
        </p:txBody>
      </p:sp>
    </p:spTree>
    <p:extLst>
      <p:ext uri="{BB962C8B-B14F-4D97-AF65-F5344CB8AC3E}">
        <p14:creationId xmlns:p14="http://schemas.microsoft.com/office/powerpoint/2010/main" val="32140287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91" grpId="0"/>
      <p:bldP spid="95" grpId="0"/>
      <p:bldP spid="103" grpId="0"/>
      <p:bldP spid="34" grpId="0"/>
      <p:bldP spid="36" grpId="0"/>
      <p:bldP spid="40" grpId="0"/>
      <p:bldP spid="52" grpId="0"/>
      <p:bldP spid="48" grpId="0"/>
      <p:bldP spid="64" grpId="0"/>
      <p:bldP spid="56" grpId="0"/>
      <p:bldP spid="6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Start a new  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Project</a:t>
            </a: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 </a:t>
            </a: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46E8804-9390-5B41-9200-D38DA207F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757" y="1036686"/>
            <a:ext cx="5467350" cy="56163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4B693C3-526F-EF47-A7D2-C83D1F0B993E}"/>
              </a:ext>
            </a:extLst>
          </p:cNvPr>
          <p:cNvSpPr/>
          <p:nvPr/>
        </p:nvSpPr>
        <p:spPr>
          <a:xfrm>
            <a:off x="3935101" y="3492632"/>
            <a:ext cx="3197219" cy="352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66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Chose  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Project</a:t>
            </a: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 </a:t>
            </a: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4A8445D-E7A6-8340-8A2C-213609650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020536"/>
            <a:ext cx="7264400" cy="58374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A9377D3-B4C7-664E-80FE-B90724178800}"/>
              </a:ext>
            </a:extLst>
          </p:cNvPr>
          <p:cNvSpPr/>
          <p:nvPr/>
        </p:nvSpPr>
        <p:spPr>
          <a:xfrm>
            <a:off x="5359791" y="2082017"/>
            <a:ext cx="1899138" cy="19132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95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Android  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Project Configuration</a:t>
            </a: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 </a:t>
            </a: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DC76B36-9FBD-2949-A521-0DBA393A8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621" y="1009124"/>
            <a:ext cx="7246108" cy="58488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C30B9C6-AF38-6948-8896-88F7BC7C3883}"/>
              </a:ext>
            </a:extLst>
          </p:cNvPr>
          <p:cNvSpPr/>
          <p:nvPr/>
        </p:nvSpPr>
        <p:spPr>
          <a:xfrm>
            <a:off x="5679495" y="1874848"/>
            <a:ext cx="791643" cy="4885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A71B29-2AE2-DE47-87B1-764023E458B7}"/>
              </a:ext>
            </a:extLst>
          </p:cNvPr>
          <p:cNvSpPr/>
          <p:nvPr/>
        </p:nvSpPr>
        <p:spPr>
          <a:xfrm>
            <a:off x="5679496" y="2481372"/>
            <a:ext cx="1480960" cy="4447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A80704-8B90-2945-8BC9-34BDA6CB011E}"/>
              </a:ext>
            </a:extLst>
          </p:cNvPr>
          <p:cNvSpPr/>
          <p:nvPr/>
        </p:nvSpPr>
        <p:spPr>
          <a:xfrm>
            <a:off x="5679495" y="3015944"/>
            <a:ext cx="3816197" cy="5713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F535E8-1E15-D242-A62D-17669B176C55}"/>
              </a:ext>
            </a:extLst>
          </p:cNvPr>
          <p:cNvSpPr/>
          <p:nvPr/>
        </p:nvSpPr>
        <p:spPr>
          <a:xfrm>
            <a:off x="5679495" y="3659504"/>
            <a:ext cx="3816197" cy="4482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42A245-EDB9-8149-A556-ACAD963F1800}"/>
              </a:ext>
            </a:extLst>
          </p:cNvPr>
          <p:cNvSpPr/>
          <p:nvPr/>
        </p:nvSpPr>
        <p:spPr>
          <a:xfrm>
            <a:off x="5679495" y="4365332"/>
            <a:ext cx="3816197" cy="9803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7D84B9-AD34-044C-89A0-ACD7E8008275}"/>
              </a:ext>
            </a:extLst>
          </p:cNvPr>
          <p:cNvSpPr/>
          <p:nvPr/>
        </p:nvSpPr>
        <p:spPr>
          <a:xfrm>
            <a:off x="9383152" y="6505769"/>
            <a:ext cx="783577" cy="352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10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Background tasks</a:t>
            </a: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4FA7AA0-5111-804D-A895-66007265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416050"/>
            <a:ext cx="89916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5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Android studio  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File  Structure</a:t>
            </a: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 </a:t>
            </a: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4F9A74B-973D-D54D-A98A-A18B66D17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086" y="1122417"/>
            <a:ext cx="5029200" cy="551597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CF50B72-3ADC-0745-B308-F9390BF3AC74}"/>
              </a:ext>
            </a:extLst>
          </p:cNvPr>
          <p:cNvSpPr/>
          <p:nvPr/>
        </p:nvSpPr>
        <p:spPr>
          <a:xfrm>
            <a:off x="1416984" y="1122418"/>
            <a:ext cx="1410465" cy="352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D8D35E-D0B4-F343-B843-C2B8814CF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184" y="1122417"/>
            <a:ext cx="5271624" cy="550817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1ADC619-3DB1-9544-9821-B319DA9F52A6}"/>
              </a:ext>
            </a:extLst>
          </p:cNvPr>
          <p:cNvSpPr/>
          <p:nvPr/>
        </p:nvSpPr>
        <p:spPr>
          <a:xfrm>
            <a:off x="6530433" y="1207756"/>
            <a:ext cx="1410465" cy="352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7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0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Files for  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Coding</a:t>
            </a: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 </a:t>
            </a: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3E5D039-1D96-3B49-A555-E708C3C3E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114619"/>
            <a:ext cx="11353800" cy="558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EA4AECA-38F1-4540-9E6A-CA1F3B44BF5A}"/>
              </a:ext>
            </a:extLst>
          </p:cNvPr>
          <p:cNvSpPr/>
          <p:nvPr/>
        </p:nvSpPr>
        <p:spPr>
          <a:xfrm>
            <a:off x="1796813" y="2859586"/>
            <a:ext cx="1368418" cy="3056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0E941C-0EA7-4B4A-94A8-25EF2E3AEB1C}"/>
              </a:ext>
            </a:extLst>
          </p:cNvPr>
          <p:cNvSpPr/>
          <p:nvPr/>
        </p:nvSpPr>
        <p:spPr>
          <a:xfrm>
            <a:off x="6959655" y="1114619"/>
            <a:ext cx="1776381" cy="352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5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Files for   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GUI</a:t>
            </a: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 </a:t>
            </a: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B1FD580-0595-E74C-867E-ACF8D1375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899" y="937042"/>
            <a:ext cx="9143187" cy="592095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8B8B37C-6D5F-CD43-B5A9-5E90D89B573A}"/>
              </a:ext>
            </a:extLst>
          </p:cNvPr>
          <p:cNvSpPr/>
          <p:nvPr/>
        </p:nvSpPr>
        <p:spPr>
          <a:xfrm>
            <a:off x="1866899" y="950140"/>
            <a:ext cx="1270196" cy="2315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8327AE-2562-BF4C-BEB0-AC8FEE7BC1E6}"/>
              </a:ext>
            </a:extLst>
          </p:cNvPr>
          <p:cNvSpPr/>
          <p:nvPr/>
        </p:nvSpPr>
        <p:spPr>
          <a:xfrm>
            <a:off x="1866898" y="4210084"/>
            <a:ext cx="2057987" cy="7417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21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Project   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Resources</a:t>
            </a: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 </a:t>
            </a: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304FCF4-73EF-954E-BC3C-69F0A3487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700" y="947273"/>
            <a:ext cx="4394200" cy="577932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5BA27B3-FD1C-474F-92B3-72E36F28F5BA}"/>
              </a:ext>
            </a:extLst>
          </p:cNvPr>
          <p:cNvSpPr/>
          <p:nvPr/>
        </p:nvSpPr>
        <p:spPr>
          <a:xfrm>
            <a:off x="3949700" y="2184337"/>
            <a:ext cx="4394200" cy="34146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6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1DAF28-B846-4A42-9354-373DD0F240BD}"/>
              </a:ext>
            </a:extLst>
          </p:cNvPr>
          <p:cNvSpPr/>
          <p:nvPr/>
        </p:nvSpPr>
        <p:spPr>
          <a:xfrm>
            <a:off x="3029804" y="1772222"/>
            <a:ext cx="8415502" cy="281342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80E97-1348-FF4F-882B-1D9B0CE74666}"/>
              </a:ext>
            </a:extLst>
          </p:cNvPr>
          <p:cNvSpPr txBox="1"/>
          <p:nvPr/>
        </p:nvSpPr>
        <p:spPr>
          <a:xfrm>
            <a:off x="3175996" y="2477962"/>
            <a:ext cx="7924526" cy="1477328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0" tIns="0" rIns="0" bIns="0" rtlCol="0">
            <a:spAutoFit/>
          </a:bodyPr>
          <a:lstStyle/>
          <a:p>
            <a:pPr lvl="0" algn="ctr" defTabSz="914400"/>
            <a:r>
              <a:rPr lang="en-US" sz="48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IDE</a:t>
            </a:r>
            <a:br>
              <a:rPr lang="en-US" sz="48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48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 Program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342827-5D20-BE46-92FC-0AEEEAA712D3}"/>
              </a:ext>
            </a:extLst>
          </p:cNvPr>
          <p:cNvSpPr/>
          <p:nvPr/>
        </p:nvSpPr>
        <p:spPr>
          <a:xfrm>
            <a:off x="0" y="1772222"/>
            <a:ext cx="2934269" cy="281342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rtlCol="0" anchor="ctr"/>
          <a:lstStyle/>
          <a:p>
            <a:pPr marL="0" marR="0" lvl="0" indent="0" algn="ctr" defTabSz="1828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5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Raleway" panose="020B0503030101060003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4E85CF-53F0-434F-9FE8-DDA0BF6BC404}"/>
              </a:ext>
            </a:extLst>
          </p:cNvPr>
          <p:cNvGrpSpPr/>
          <p:nvPr/>
        </p:nvGrpSpPr>
        <p:grpSpPr>
          <a:xfrm>
            <a:off x="504967" y="2046170"/>
            <a:ext cx="1924334" cy="2265528"/>
            <a:chOff x="7938" y="1588"/>
            <a:chExt cx="3867150" cy="3625850"/>
          </a:xfrm>
          <a:solidFill>
            <a:schemeClr val="bg1"/>
          </a:solidFill>
        </p:grpSpPr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974E205F-9CA7-5A4C-A29B-6688439445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38" y="1588"/>
              <a:ext cx="3867150" cy="3625850"/>
            </a:xfrm>
            <a:custGeom>
              <a:avLst/>
              <a:gdLst>
                <a:gd name="T0" fmla="*/ 1009 w 1028"/>
                <a:gd name="T1" fmla="*/ 212 h 964"/>
                <a:gd name="T2" fmla="*/ 817 w 1028"/>
                <a:gd name="T3" fmla="*/ 19 h 964"/>
                <a:gd name="T4" fmla="*/ 771 w 1028"/>
                <a:gd name="T5" fmla="*/ 0 h 964"/>
                <a:gd name="T6" fmla="*/ 96 w 1028"/>
                <a:gd name="T7" fmla="*/ 0 h 964"/>
                <a:gd name="T8" fmla="*/ 0 w 1028"/>
                <a:gd name="T9" fmla="*/ 96 h 964"/>
                <a:gd name="T10" fmla="*/ 0 w 1028"/>
                <a:gd name="T11" fmla="*/ 868 h 964"/>
                <a:gd name="T12" fmla="*/ 96 w 1028"/>
                <a:gd name="T13" fmla="*/ 964 h 964"/>
                <a:gd name="T14" fmla="*/ 932 w 1028"/>
                <a:gd name="T15" fmla="*/ 964 h 964"/>
                <a:gd name="T16" fmla="*/ 1028 w 1028"/>
                <a:gd name="T17" fmla="*/ 868 h 964"/>
                <a:gd name="T18" fmla="*/ 1028 w 1028"/>
                <a:gd name="T19" fmla="*/ 257 h 964"/>
                <a:gd name="T20" fmla="*/ 1009 w 1028"/>
                <a:gd name="T21" fmla="*/ 212 h 964"/>
                <a:gd name="T22" fmla="*/ 964 w 1028"/>
                <a:gd name="T23" fmla="*/ 868 h 964"/>
                <a:gd name="T24" fmla="*/ 932 w 1028"/>
                <a:gd name="T25" fmla="*/ 900 h 964"/>
                <a:gd name="T26" fmla="*/ 96 w 1028"/>
                <a:gd name="T27" fmla="*/ 900 h 964"/>
                <a:gd name="T28" fmla="*/ 64 w 1028"/>
                <a:gd name="T29" fmla="*/ 868 h 964"/>
                <a:gd name="T30" fmla="*/ 64 w 1028"/>
                <a:gd name="T31" fmla="*/ 96 h 964"/>
                <a:gd name="T32" fmla="*/ 96 w 1028"/>
                <a:gd name="T33" fmla="*/ 64 h 964"/>
                <a:gd name="T34" fmla="*/ 739 w 1028"/>
                <a:gd name="T35" fmla="*/ 64 h 964"/>
                <a:gd name="T36" fmla="*/ 739 w 1028"/>
                <a:gd name="T37" fmla="*/ 193 h 964"/>
                <a:gd name="T38" fmla="*/ 739 w 1028"/>
                <a:gd name="T39" fmla="*/ 193 h 964"/>
                <a:gd name="T40" fmla="*/ 835 w 1028"/>
                <a:gd name="T41" fmla="*/ 289 h 964"/>
                <a:gd name="T42" fmla="*/ 868 w 1028"/>
                <a:gd name="T43" fmla="*/ 289 h 964"/>
                <a:gd name="T44" fmla="*/ 964 w 1028"/>
                <a:gd name="T45" fmla="*/ 289 h 964"/>
                <a:gd name="T46" fmla="*/ 964 w 1028"/>
                <a:gd name="T47" fmla="*/ 868 h 964"/>
                <a:gd name="T48" fmla="*/ 868 w 1028"/>
                <a:gd name="T49" fmla="*/ 257 h 964"/>
                <a:gd name="T50" fmla="*/ 835 w 1028"/>
                <a:gd name="T51" fmla="*/ 257 h 964"/>
                <a:gd name="T52" fmla="*/ 771 w 1028"/>
                <a:gd name="T53" fmla="*/ 193 h 964"/>
                <a:gd name="T54" fmla="*/ 771 w 1028"/>
                <a:gd name="T55" fmla="*/ 193 h 964"/>
                <a:gd name="T56" fmla="*/ 771 w 1028"/>
                <a:gd name="T57" fmla="*/ 64 h 964"/>
                <a:gd name="T58" fmla="*/ 964 w 1028"/>
                <a:gd name="T59" fmla="*/ 257 h 964"/>
                <a:gd name="T60" fmla="*/ 868 w 1028"/>
                <a:gd name="T61" fmla="*/ 2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28" h="964">
                  <a:moveTo>
                    <a:pt x="1009" y="212"/>
                  </a:moveTo>
                  <a:cubicBezTo>
                    <a:pt x="817" y="19"/>
                    <a:pt x="817" y="19"/>
                    <a:pt x="817" y="19"/>
                  </a:cubicBezTo>
                  <a:cubicBezTo>
                    <a:pt x="805" y="7"/>
                    <a:pt x="788" y="0"/>
                    <a:pt x="771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0" y="921"/>
                    <a:pt x="43" y="964"/>
                    <a:pt x="96" y="964"/>
                  </a:cubicBezTo>
                  <a:cubicBezTo>
                    <a:pt x="932" y="964"/>
                    <a:pt x="932" y="964"/>
                    <a:pt x="932" y="964"/>
                  </a:cubicBezTo>
                  <a:cubicBezTo>
                    <a:pt x="985" y="964"/>
                    <a:pt x="1028" y="921"/>
                    <a:pt x="1028" y="868"/>
                  </a:cubicBezTo>
                  <a:cubicBezTo>
                    <a:pt x="1028" y="257"/>
                    <a:pt x="1028" y="257"/>
                    <a:pt x="1028" y="257"/>
                  </a:cubicBezTo>
                  <a:cubicBezTo>
                    <a:pt x="1028" y="240"/>
                    <a:pt x="1022" y="224"/>
                    <a:pt x="1009" y="212"/>
                  </a:cubicBezTo>
                  <a:close/>
                  <a:moveTo>
                    <a:pt x="964" y="868"/>
                  </a:moveTo>
                  <a:cubicBezTo>
                    <a:pt x="964" y="885"/>
                    <a:pt x="950" y="900"/>
                    <a:pt x="932" y="900"/>
                  </a:cubicBezTo>
                  <a:cubicBezTo>
                    <a:pt x="96" y="900"/>
                    <a:pt x="96" y="900"/>
                    <a:pt x="96" y="900"/>
                  </a:cubicBezTo>
                  <a:cubicBezTo>
                    <a:pt x="79" y="900"/>
                    <a:pt x="64" y="885"/>
                    <a:pt x="64" y="868"/>
                  </a:cubicBezTo>
                  <a:cubicBezTo>
                    <a:pt x="64" y="96"/>
                    <a:pt x="64" y="96"/>
                    <a:pt x="64" y="96"/>
                  </a:cubicBezTo>
                  <a:cubicBezTo>
                    <a:pt x="64" y="79"/>
                    <a:pt x="79" y="64"/>
                    <a:pt x="96" y="64"/>
                  </a:cubicBezTo>
                  <a:cubicBezTo>
                    <a:pt x="739" y="64"/>
                    <a:pt x="739" y="64"/>
                    <a:pt x="739" y="64"/>
                  </a:cubicBezTo>
                  <a:cubicBezTo>
                    <a:pt x="739" y="193"/>
                    <a:pt x="739" y="193"/>
                    <a:pt x="739" y="193"/>
                  </a:cubicBezTo>
                  <a:cubicBezTo>
                    <a:pt x="739" y="193"/>
                    <a:pt x="739" y="193"/>
                    <a:pt x="739" y="193"/>
                  </a:cubicBezTo>
                  <a:cubicBezTo>
                    <a:pt x="739" y="246"/>
                    <a:pt x="782" y="289"/>
                    <a:pt x="835" y="289"/>
                  </a:cubicBezTo>
                  <a:cubicBezTo>
                    <a:pt x="868" y="289"/>
                    <a:pt x="868" y="289"/>
                    <a:pt x="868" y="289"/>
                  </a:cubicBezTo>
                  <a:cubicBezTo>
                    <a:pt x="964" y="289"/>
                    <a:pt x="964" y="289"/>
                    <a:pt x="964" y="289"/>
                  </a:cubicBezTo>
                  <a:lnTo>
                    <a:pt x="964" y="868"/>
                  </a:lnTo>
                  <a:close/>
                  <a:moveTo>
                    <a:pt x="868" y="257"/>
                  </a:moveTo>
                  <a:cubicBezTo>
                    <a:pt x="835" y="257"/>
                    <a:pt x="835" y="257"/>
                    <a:pt x="835" y="257"/>
                  </a:cubicBezTo>
                  <a:cubicBezTo>
                    <a:pt x="800" y="257"/>
                    <a:pt x="771" y="228"/>
                    <a:pt x="771" y="193"/>
                  </a:cubicBezTo>
                  <a:cubicBezTo>
                    <a:pt x="771" y="193"/>
                    <a:pt x="771" y="193"/>
                    <a:pt x="771" y="193"/>
                  </a:cubicBezTo>
                  <a:cubicBezTo>
                    <a:pt x="771" y="64"/>
                    <a:pt x="771" y="64"/>
                    <a:pt x="771" y="64"/>
                  </a:cubicBezTo>
                  <a:cubicBezTo>
                    <a:pt x="964" y="257"/>
                    <a:pt x="964" y="257"/>
                    <a:pt x="964" y="257"/>
                  </a:cubicBezTo>
                  <a:lnTo>
                    <a:pt x="868" y="2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E73391AE-3AFA-EB46-8240-1C1C24D87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863" y="727076"/>
              <a:ext cx="727075" cy="120650"/>
            </a:xfrm>
            <a:custGeom>
              <a:avLst/>
              <a:gdLst>
                <a:gd name="T0" fmla="*/ 16 w 193"/>
                <a:gd name="T1" fmla="*/ 32 h 32"/>
                <a:gd name="T2" fmla="*/ 177 w 193"/>
                <a:gd name="T3" fmla="*/ 32 h 32"/>
                <a:gd name="T4" fmla="*/ 193 w 193"/>
                <a:gd name="T5" fmla="*/ 16 h 32"/>
                <a:gd name="T6" fmla="*/ 177 w 193"/>
                <a:gd name="T7" fmla="*/ 0 h 32"/>
                <a:gd name="T8" fmla="*/ 16 w 193"/>
                <a:gd name="T9" fmla="*/ 0 h 32"/>
                <a:gd name="T10" fmla="*/ 0 w 193"/>
                <a:gd name="T11" fmla="*/ 16 h 32"/>
                <a:gd name="T12" fmla="*/ 16 w 193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32">
                  <a:moveTo>
                    <a:pt x="16" y="32"/>
                  </a:moveTo>
                  <a:cubicBezTo>
                    <a:pt x="177" y="32"/>
                    <a:pt x="177" y="32"/>
                    <a:pt x="177" y="32"/>
                  </a:cubicBezTo>
                  <a:cubicBezTo>
                    <a:pt x="186" y="32"/>
                    <a:pt x="193" y="25"/>
                    <a:pt x="193" y="16"/>
                  </a:cubicBezTo>
                  <a:cubicBezTo>
                    <a:pt x="193" y="7"/>
                    <a:pt x="186" y="0"/>
                    <a:pt x="177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DA088072-0018-874C-90FA-7AACCC661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863" y="1089026"/>
              <a:ext cx="727075" cy="120650"/>
            </a:xfrm>
            <a:custGeom>
              <a:avLst/>
              <a:gdLst>
                <a:gd name="T0" fmla="*/ 16 w 193"/>
                <a:gd name="T1" fmla="*/ 32 h 32"/>
                <a:gd name="T2" fmla="*/ 177 w 193"/>
                <a:gd name="T3" fmla="*/ 32 h 32"/>
                <a:gd name="T4" fmla="*/ 193 w 193"/>
                <a:gd name="T5" fmla="*/ 16 h 32"/>
                <a:gd name="T6" fmla="*/ 177 w 193"/>
                <a:gd name="T7" fmla="*/ 0 h 32"/>
                <a:gd name="T8" fmla="*/ 16 w 193"/>
                <a:gd name="T9" fmla="*/ 0 h 32"/>
                <a:gd name="T10" fmla="*/ 0 w 193"/>
                <a:gd name="T11" fmla="*/ 16 h 32"/>
                <a:gd name="T12" fmla="*/ 16 w 193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32">
                  <a:moveTo>
                    <a:pt x="16" y="32"/>
                  </a:moveTo>
                  <a:cubicBezTo>
                    <a:pt x="177" y="32"/>
                    <a:pt x="177" y="32"/>
                    <a:pt x="177" y="32"/>
                  </a:cubicBezTo>
                  <a:cubicBezTo>
                    <a:pt x="186" y="32"/>
                    <a:pt x="193" y="25"/>
                    <a:pt x="193" y="16"/>
                  </a:cubicBezTo>
                  <a:cubicBezTo>
                    <a:pt x="193" y="7"/>
                    <a:pt x="186" y="0"/>
                    <a:pt x="177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5D242AE2-4E70-2142-9F31-E99863316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863" y="1454151"/>
              <a:ext cx="1573213" cy="120650"/>
            </a:xfrm>
            <a:custGeom>
              <a:avLst/>
              <a:gdLst>
                <a:gd name="T0" fmla="*/ 0 w 418"/>
                <a:gd name="T1" fmla="*/ 16 h 32"/>
                <a:gd name="T2" fmla="*/ 16 w 418"/>
                <a:gd name="T3" fmla="*/ 32 h 32"/>
                <a:gd name="T4" fmla="*/ 402 w 418"/>
                <a:gd name="T5" fmla="*/ 32 h 32"/>
                <a:gd name="T6" fmla="*/ 418 w 418"/>
                <a:gd name="T7" fmla="*/ 16 h 32"/>
                <a:gd name="T8" fmla="*/ 402 w 418"/>
                <a:gd name="T9" fmla="*/ 0 h 32"/>
                <a:gd name="T10" fmla="*/ 16 w 418"/>
                <a:gd name="T11" fmla="*/ 0 h 32"/>
                <a:gd name="T12" fmla="*/ 0 w 418"/>
                <a:gd name="T13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8" h="32">
                  <a:moveTo>
                    <a:pt x="0" y="16"/>
                  </a:moveTo>
                  <a:cubicBezTo>
                    <a:pt x="0" y="25"/>
                    <a:pt x="7" y="32"/>
                    <a:pt x="16" y="32"/>
                  </a:cubicBezTo>
                  <a:cubicBezTo>
                    <a:pt x="402" y="32"/>
                    <a:pt x="402" y="32"/>
                    <a:pt x="402" y="32"/>
                  </a:cubicBezTo>
                  <a:cubicBezTo>
                    <a:pt x="411" y="32"/>
                    <a:pt x="418" y="25"/>
                    <a:pt x="418" y="16"/>
                  </a:cubicBezTo>
                  <a:cubicBezTo>
                    <a:pt x="418" y="7"/>
                    <a:pt x="411" y="0"/>
                    <a:pt x="40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015DE074-57E5-DC48-AB33-E7F5E6319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713" y="2176463"/>
              <a:ext cx="2900363" cy="123825"/>
            </a:xfrm>
            <a:custGeom>
              <a:avLst/>
              <a:gdLst>
                <a:gd name="T0" fmla="*/ 755 w 771"/>
                <a:gd name="T1" fmla="*/ 0 h 33"/>
                <a:gd name="T2" fmla="*/ 16 w 771"/>
                <a:gd name="T3" fmla="*/ 0 h 33"/>
                <a:gd name="T4" fmla="*/ 0 w 771"/>
                <a:gd name="T5" fmla="*/ 16 h 33"/>
                <a:gd name="T6" fmla="*/ 16 w 771"/>
                <a:gd name="T7" fmla="*/ 33 h 33"/>
                <a:gd name="T8" fmla="*/ 755 w 771"/>
                <a:gd name="T9" fmla="*/ 33 h 33"/>
                <a:gd name="T10" fmla="*/ 771 w 771"/>
                <a:gd name="T11" fmla="*/ 16 h 33"/>
                <a:gd name="T12" fmla="*/ 755 w 771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1" h="33">
                  <a:moveTo>
                    <a:pt x="75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6"/>
                  </a:cubicBezTo>
                  <a:cubicBezTo>
                    <a:pt x="0" y="25"/>
                    <a:pt x="7" y="33"/>
                    <a:pt x="16" y="33"/>
                  </a:cubicBezTo>
                  <a:cubicBezTo>
                    <a:pt x="755" y="33"/>
                    <a:pt x="755" y="33"/>
                    <a:pt x="755" y="33"/>
                  </a:cubicBezTo>
                  <a:cubicBezTo>
                    <a:pt x="764" y="33"/>
                    <a:pt x="771" y="25"/>
                    <a:pt x="771" y="16"/>
                  </a:cubicBezTo>
                  <a:cubicBezTo>
                    <a:pt x="771" y="8"/>
                    <a:pt x="764" y="0"/>
                    <a:pt x="75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C820B8C6-1328-9540-9FBC-8C8B620953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713" y="2541588"/>
              <a:ext cx="2900363" cy="119063"/>
            </a:xfrm>
            <a:custGeom>
              <a:avLst/>
              <a:gdLst>
                <a:gd name="T0" fmla="*/ 755 w 771"/>
                <a:gd name="T1" fmla="*/ 0 h 32"/>
                <a:gd name="T2" fmla="*/ 16 w 771"/>
                <a:gd name="T3" fmla="*/ 0 h 32"/>
                <a:gd name="T4" fmla="*/ 0 w 771"/>
                <a:gd name="T5" fmla="*/ 16 h 32"/>
                <a:gd name="T6" fmla="*/ 16 w 771"/>
                <a:gd name="T7" fmla="*/ 32 h 32"/>
                <a:gd name="T8" fmla="*/ 755 w 771"/>
                <a:gd name="T9" fmla="*/ 32 h 32"/>
                <a:gd name="T10" fmla="*/ 771 w 771"/>
                <a:gd name="T11" fmla="*/ 16 h 32"/>
                <a:gd name="T12" fmla="*/ 755 w 771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1" h="32">
                  <a:moveTo>
                    <a:pt x="75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755" y="32"/>
                    <a:pt x="755" y="32"/>
                    <a:pt x="755" y="32"/>
                  </a:cubicBezTo>
                  <a:cubicBezTo>
                    <a:pt x="764" y="32"/>
                    <a:pt x="771" y="25"/>
                    <a:pt x="771" y="16"/>
                  </a:cubicBezTo>
                  <a:cubicBezTo>
                    <a:pt x="771" y="7"/>
                    <a:pt x="764" y="0"/>
                    <a:pt x="75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EB810E82-E8F6-304E-9520-F0D406D87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713" y="2901951"/>
              <a:ext cx="2900363" cy="120650"/>
            </a:xfrm>
            <a:custGeom>
              <a:avLst/>
              <a:gdLst>
                <a:gd name="T0" fmla="*/ 755 w 771"/>
                <a:gd name="T1" fmla="*/ 0 h 32"/>
                <a:gd name="T2" fmla="*/ 16 w 771"/>
                <a:gd name="T3" fmla="*/ 0 h 32"/>
                <a:gd name="T4" fmla="*/ 0 w 771"/>
                <a:gd name="T5" fmla="*/ 16 h 32"/>
                <a:gd name="T6" fmla="*/ 16 w 771"/>
                <a:gd name="T7" fmla="*/ 32 h 32"/>
                <a:gd name="T8" fmla="*/ 755 w 771"/>
                <a:gd name="T9" fmla="*/ 32 h 32"/>
                <a:gd name="T10" fmla="*/ 771 w 771"/>
                <a:gd name="T11" fmla="*/ 16 h 32"/>
                <a:gd name="T12" fmla="*/ 755 w 771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1" h="32">
                  <a:moveTo>
                    <a:pt x="75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755" y="32"/>
                    <a:pt x="755" y="32"/>
                    <a:pt x="755" y="32"/>
                  </a:cubicBezTo>
                  <a:cubicBezTo>
                    <a:pt x="764" y="32"/>
                    <a:pt x="771" y="25"/>
                    <a:pt x="771" y="16"/>
                  </a:cubicBezTo>
                  <a:cubicBezTo>
                    <a:pt x="771" y="7"/>
                    <a:pt x="764" y="0"/>
                    <a:pt x="75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854631B-FDF6-BA4A-87A0-DEEA52C1D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713" y="1814513"/>
              <a:ext cx="2900363" cy="120650"/>
            </a:xfrm>
            <a:custGeom>
              <a:avLst/>
              <a:gdLst>
                <a:gd name="T0" fmla="*/ 755 w 771"/>
                <a:gd name="T1" fmla="*/ 0 h 32"/>
                <a:gd name="T2" fmla="*/ 16 w 771"/>
                <a:gd name="T3" fmla="*/ 0 h 32"/>
                <a:gd name="T4" fmla="*/ 0 w 771"/>
                <a:gd name="T5" fmla="*/ 16 h 32"/>
                <a:gd name="T6" fmla="*/ 16 w 771"/>
                <a:gd name="T7" fmla="*/ 32 h 32"/>
                <a:gd name="T8" fmla="*/ 755 w 771"/>
                <a:gd name="T9" fmla="*/ 32 h 32"/>
                <a:gd name="T10" fmla="*/ 771 w 771"/>
                <a:gd name="T11" fmla="*/ 16 h 32"/>
                <a:gd name="T12" fmla="*/ 755 w 771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1" h="32">
                  <a:moveTo>
                    <a:pt x="75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755" y="32"/>
                    <a:pt x="755" y="32"/>
                    <a:pt x="755" y="32"/>
                  </a:cubicBezTo>
                  <a:cubicBezTo>
                    <a:pt x="764" y="32"/>
                    <a:pt x="771" y="25"/>
                    <a:pt x="771" y="16"/>
                  </a:cubicBezTo>
                  <a:cubicBezTo>
                    <a:pt x="771" y="7"/>
                    <a:pt x="764" y="0"/>
                    <a:pt x="75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EF051657-8A7E-2A48-BE8C-0D8E6225AE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3713" y="608013"/>
              <a:ext cx="1087438" cy="966788"/>
            </a:xfrm>
            <a:custGeom>
              <a:avLst/>
              <a:gdLst>
                <a:gd name="T0" fmla="*/ 32 w 289"/>
                <a:gd name="T1" fmla="*/ 257 h 257"/>
                <a:gd name="T2" fmla="*/ 257 w 289"/>
                <a:gd name="T3" fmla="*/ 257 h 257"/>
                <a:gd name="T4" fmla="*/ 289 w 289"/>
                <a:gd name="T5" fmla="*/ 225 h 257"/>
                <a:gd name="T6" fmla="*/ 289 w 289"/>
                <a:gd name="T7" fmla="*/ 32 h 257"/>
                <a:gd name="T8" fmla="*/ 257 w 289"/>
                <a:gd name="T9" fmla="*/ 0 h 257"/>
                <a:gd name="T10" fmla="*/ 32 w 289"/>
                <a:gd name="T11" fmla="*/ 0 h 257"/>
                <a:gd name="T12" fmla="*/ 0 w 289"/>
                <a:gd name="T13" fmla="*/ 32 h 257"/>
                <a:gd name="T14" fmla="*/ 0 w 289"/>
                <a:gd name="T15" fmla="*/ 225 h 257"/>
                <a:gd name="T16" fmla="*/ 32 w 289"/>
                <a:gd name="T17" fmla="*/ 257 h 257"/>
                <a:gd name="T18" fmla="*/ 64 w 289"/>
                <a:gd name="T19" fmla="*/ 64 h 257"/>
                <a:gd name="T20" fmla="*/ 224 w 289"/>
                <a:gd name="T21" fmla="*/ 64 h 257"/>
                <a:gd name="T22" fmla="*/ 224 w 289"/>
                <a:gd name="T23" fmla="*/ 192 h 257"/>
                <a:gd name="T24" fmla="*/ 64 w 289"/>
                <a:gd name="T25" fmla="*/ 192 h 257"/>
                <a:gd name="T26" fmla="*/ 64 w 289"/>
                <a:gd name="T27" fmla="*/ 64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257">
                  <a:moveTo>
                    <a:pt x="32" y="257"/>
                  </a:moveTo>
                  <a:cubicBezTo>
                    <a:pt x="257" y="257"/>
                    <a:pt x="257" y="257"/>
                    <a:pt x="257" y="257"/>
                  </a:cubicBezTo>
                  <a:cubicBezTo>
                    <a:pt x="274" y="257"/>
                    <a:pt x="289" y="242"/>
                    <a:pt x="289" y="225"/>
                  </a:cubicBezTo>
                  <a:cubicBezTo>
                    <a:pt x="289" y="32"/>
                    <a:pt x="289" y="32"/>
                    <a:pt x="289" y="32"/>
                  </a:cubicBezTo>
                  <a:cubicBezTo>
                    <a:pt x="289" y="14"/>
                    <a:pt x="274" y="0"/>
                    <a:pt x="257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42"/>
                    <a:pt x="14" y="257"/>
                    <a:pt x="32" y="257"/>
                  </a:cubicBezTo>
                  <a:close/>
                  <a:moveTo>
                    <a:pt x="64" y="64"/>
                  </a:moveTo>
                  <a:cubicBezTo>
                    <a:pt x="224" y="64"/>
                    <a:pt x="224" y="64"/>
                    <a:pt x="224" y="64"/>
                  </a:cubicBezTo>
                  <a:cubicBezTo>
                    <a:pt x="224" y="192"/>
                    <a:pt x="224" y="192"/>
                    <a:pt x="224" y="192"/>
                  </a:cubicBezTo>
                  <a:cubicBezTo>
                    <a:pt x="64" y="192"/>
                    <a:pt x="64" y="192"/>
                    <a:pt x="64" y="192"/>
                  </a:cubicBezTo>
                  <a:lnTo>
                    <a:pt x="64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471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 err="1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build.gradle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 (Project)</a:t>
            </a: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 </a:t>
            </a: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A57F11F-2975-5C41-9A7B-FC2976B8B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458"/>
            <a:ext cx="12192000" cy="47730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519005D-5ADF-6E46-98D9-06041C027A64}"/>
              </a:ext>
            </a:extLst>
          </p:cNvPr>
          <p:cNvSpPr/>
          <p:nvPr/>
        </p:nvSpPr>
        <p:spPr>
          <a:xfrm>
            <a:off x="0" y="3689580"/>
            <a:ext cx="3938954" cy="2775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 err="1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build.gradle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 (module app)</a:t>
            </a: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 </a:t>
            </a: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4B2E609-7A5A-9C4B-8C68-FB74373AF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87" y="975970"/>
            <a:ext cx="9542363" cy="57828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59AE92C-A97C-9D44-B890-9B7FAC974FBD}"/>
              </a:ext>
            </a:extLst>
          </p:cNvPr>
          <p:cNvSpPr/>
          <p:nvPr/>
        </p:nvSpPr>
        <p:spPr>
          <a:xfrm>
            <a:off x="1796812" y="1537222"/>
            <a:ext cx="6151433" cy="16139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46B0C6-8AD0-284C-B408-D5D5CAF55E18}"/>
              </a:ext>
            </a:extLst>
          </p:cNvPr>
          <p:cNvSpPr/>
          <p:nvPr/>
        </p:nvSpPr>
        <p:spPr>
          <a:xfrm>
            <a:off x="1472503" y="4602778"/>
            <a:ext cx="6475741" cy="16714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9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TODO</a:t>
            </a:r>
            <a:endParaRPr lang="en-US" sz="3000" b="1" dirty="0">
              <a:solidFill>
                <a:prstClr val="white"/>
              </a:solidFill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CF26972-EBC8-D84C-9A3D-ABF17AE09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50" y="1022350"/>
            <a:ext cx="9309100" cy="48133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A5398-4211-B54E-8ADA-04848D5E5DA9}"/>
              </a:ext>
            </a:extLst>
          </p:cNvPr>
          <p:cNvSpPr/>
          <p:nvPr/>
        </p:nvSpPr>
        <p:spPr>
          <a:xfrm>
            <a:off x="5575089" y="3429000"/>
            <a:ext cx="4292242" cy="352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7765B8-3B03-264F-BD36-2EE0CE4CBD8F}"/>
              </a:ext>
            </a:extLst>
          </p:cNvPr>
          <p:cNvSpPr/>
          <p:nvPr/>
        </p:nvSpPr>
        <p:spPr>
          <a:xfrm>
            <a:off x="1441450" y="4182968"/>
            <a:ext cx="6610729" cy="17839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95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Terminal</a:t>
            </a: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 </a:t>
            </a: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2DADB0B-248E-3D49-B5DC-627C13198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765300"/>
            <a:ext cx="10210800" cy="3327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30EC23C-2478-7543-83DB-C7E41FCB6BC3}"/>
              </a:ext>
            </a:extLst>
          </p:cNvPr>
          <p:cNvSpPr/>
          <p:nvPr/>
        </p:nvSpPr>
        <p:spPr>
          <a:xfrm>
            <a:off x="990599" y="2099930"/>
            <a:ext cx="10108809" cy="7558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01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Project  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build</a:t>
            </a: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 </a:t>
            </a: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D11C5BA-621C-8143-AC02-58F4E5C4C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87" y="3186625"/>
            <a:ext cx="8788400" cy="3467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718F54-2A7E-A340-AEF6-6FB4B5AA1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457" y="1266030"/>
            <a:ext cx="3530600" cy="1447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D188B42-FC8B-E34C-B2AB-747E88E0797E}"/>
              </a:ext>
            </a:extLst>
          </p:cNvPr>
          <p:cNvSpPr/>
          <p:nvPr/>
        </p:nvSpPr>
        <p:spPr>
          <a:xfrm>
            <a:off x="4459297" y="1322685"/>
            <a:ext cx="794658" cy="4473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8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Project  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build</a:t>
            </a: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 </a:t>
            </a: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EF80E77-9632-234C-8C80-D870A9752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885950"/>
            <a:ext cx="99060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0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Project  </a:t>
            </a:r>
            <a:r>
              <a:rPr lang="en-US" sz="3000" b="1" dirty="0" err="1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LogCat</a:t>
            </a: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 </a:t>
            </a: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BC2D08C-0E12-4A46-96A3-19908E924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3661"/>
            <a:ext cx="12192000" cy="21906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95B9018-08DD-7D4E-AEE3-1A0EA9ACB7DD}"/>
              </a:ext>
            </a:extLst>
          </p:cNvPr>
          <p:cNvSpPr/>
          <p:nvPr/>
        </p:nvSpPr>
        <p:spPr>
          <a:xfrm>
            <a:off x="4690403" y="2507892"/>
            <a:ext cx="1386840" cy="15295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61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AVD Manager</a:t>
            </a: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 </a:t>
            </a: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713E84E-594B-0F40-8378-2147F7F31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072" y="1338807"/>
            <a:ext cx="3327400" cy="4699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A5AF10-BA79-304F-82A9-50E753345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673" y="1338807"/>
            <a:ext cx="4674437" cy="131843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7410C45-459A-2D43-A68E-70DC0D4E5349}"/>
              </a:ext>
            </a:extLst>
          </p:cNvPr>
          <p:cNvSpPr/>
          <p:nvPr/>
        </p:nvSpPr>
        <p:spPr>
          <a:xfrm>
            <a:off x="882072" y="1620116"/>
            <a:ext cx="2259038" cy="3352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9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available  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Virtual Devices</a:t>
            </a: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 </a:t>
            </a: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8070B07-1D31-0745-8D9A-CCA01B764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4619"/>
            <a:ext cx="12192000" cy="558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98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create  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Virtual Device</a:t>
            </a: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 </a:t>
            </a: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72B8635-C451-214B-8866-70B957B94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639" y="1073385"/>
            <a:ext cx="8434104" cy="56763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A33E1D-E05B-6F4B-B4B3-F9F74685F18C}"/>
              </a:ext>
            </a:extLst>
          </p:cNvPr>
          <p:cNvSpPr/>
          <p:nvPr/>
        </p:nvSpPr>
        <p:spPr>
          <a:xfrm>
            <a:off x="1630694" y="3153495"/>
            <a:ext cx="859288" cy="3071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B3A143-2504-0C4F-A243-C14F57742270}"/>
              </a:ext>
            </a:extLst>
          </p:cNvPr>
          <p:cNvSpPr/>
          <p:nvPr/>
        </p:nvSpPr>
        <p:spPr>
          <a:xfrm>
            <a:off x="2489981" y="4081962"/>
            <a:ext cx="4298269" cy="3352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7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95347E-41C0-AF4A-8532-D8BF8C98AFED}"/>
              </a:ext>
            </a:extLst>
          </p:cNvPr>
          <p:cNvSpPr/>
          <p:nvPr/>
        </p:nvSpPr>
        <p:spPr>
          <a:xfrm>
            <a:off x="0" y="-1"/>
            <a:ext cx="12192000" cy="1882483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36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Mobile Computing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998D376-008C-1841-838D-7554FF24DCC0}"/>
              </a:ext>
            </a:extLst>
          </p:cNvPr>
          <p:cNvCxnSpPr/>
          <p:nvPr/>
        </p:nvCxnSpPr>
        <p:spPr>
          <a:xfrm>
            <a:off x="0" y="1723869"/>
            <a:ext cx="12192000" cy="0"/>
          </a:xfrm>
          <a:prstGeom prst="line">
            <a:avLst/>
          </a:prstGeom>
          <a:ln w="82550">
            <a:solidFill>
              <a:srgbClr val="FFFF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CBBCBB9-7929-F446-8AFE-2E3D99AA61AC}"/>
              </a:ext>
            </a:extLst>
          </p:cNvPr>
          <p:cNvSpPr txBox="1"/>
          <p:nvPr/>
        </p:nvSpPr>
        <p:spPr>
          <a:xfrm>
            <a:off x="3600137" y="446436"/>
            <a:ext cx="4991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Mobile Computing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371224-C56E-3A40-BFB3-7FD4455FFB9A}"/>
              </a:ext>
            </a:extLst>
          </p:cNvPr>
          <p:cNvSpPr/>
          <p:nvPr/>
        </p:nvSpPr>
        <p:spPr>
          <a:xfrm>
            <a:off x="0" y="2161083"/>
            <a:ext cx="5177790" cy="165671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indent="457200">
              <a:lnSpc>
                <a:spcPct val="115000"/>
              </a:lnSpc>
              <a:spcAft>
                <a:spcPts val="1000"/>
              </a:spcAft>
            </a:pPr>
            <a:r>
              <a:rPr lang="en-US" sz="2800" b="1" dirty="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LECTURE 04 </a:t>
            </a:r>
            <a:endParaRPr lang="en-US" sz="2400" b="1" dirty="0">
              <a:solidFill>
                <a:srgbClr val="FFFFFF"/>
              </a:solidFill>
              <a:effectLst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indent="457200">
              <a:lnSpc>
                <a:spcPct val="115000"/>
              </a:lnSpc>
              <a:spcAft>
                <a:spcPts val="1000"/>
              </a:spcAft>
            </a:pPr>
            <a:r>
              <a:rPr lang="en-US" sz="24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IDE</a:t>
            </a:r>
            <a:br>
              <a:rPr lang="en-US" sz="24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4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First Program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80B8259-A017-594B-AC42-673A1176199F}"/>
              </a:ext>
            </a:extLst>
          </p:cNvPr>
          <p:cNvGrpSpPr/>
          <p:nvPr/>
        </p:nvGrpSpPr>
        <p:grpSpPr>
          <a:xfrm>
            <a:off x="0" y="4065136"/>
            <a:ext cx="12336905" cy="2792864"/>
            <a:chOff x="0" y="0"/>
            <a:chExt cx="7995920" cy="3729355"/>
          </a:xfrm>
        </p:grpSpPr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34BD8E9-9C77-F749-BBA2-58CC25C19DAB}"/>
                </a:ext>
              </a:extLst>
            </p:cNvPr>
            <p:cNvSpPr/>
            <p:nvPr/>
          </p:nvSpPr>
          <p:spPr>
            <a:xfrm flipH="1">
              <a:off x="0" y="0"/>
              <a:ext cx="7995920" cy="3729355"/>
            </a:xfrm>
            <a:custGeom>
              <a:avLst/>
              <a:gdLst>
                <a:gd name="connsiteX0" fmla="*/ 0 w 7896860"/>
                <a:gd name="connsiteY0" fmla="*/ 0 h 1786255"/>
                <a:gd name="connsiteX1" fmla="*/ 7896860 w 7896860"/>
                <a:gd name="connsiteY1" fmla="*/ 0 h 1786255"/>
                <a:gd name="connsiteX2" fmla="*/ 7896860 w 7896860"/>
                <a:gd name="connsiteY2" fmla="*/ 1786255 h 1786255"/>
                <a:gd name="connsiteX3" fmla="*/ 0 w 7896860"/>
                <a:gd name="connsiteY3" fmla="*/ 1786255 h 1786255"/>
                <a:gd name="connsiteX4" fmla="*/ 0 w 7896860"/>
                <a:gd name="connsiteY4" fmla="*/ 0 h 1786255"/>
                <a:gd name="connsiteX0" fmla="*/ 99296 w 7996156"/>
                <a:gd name="connsiteY0" fmla="*/ 0 h 1786255"/>
                <a:gd name="connsiteX1" fmla="*/ 229924 w 7996156"/>
                <a:gd name="connsiteY1" fmla="*/ 1515118 h 1786255"/>
                <a:gd name="connsiteX2" fmla="*/ 7996156 w 7996156"/>
                <a:gd name="connsiteY2" fmla="*/ 0 h 1786255"/>
                <a:gd name="connsiteX3" fmla="*/ 7996156 w 7996156"/>
                <a:gd name="connsiteY3" fmla="*/ 1786255 h 1786255"/>
                <a:gd name="connsiteX4" fmla="*/ 99296 w 7996156"/>
                <a:gd name="connsiteY4" fmla="*/ 1786255 h 1786255"/>
                <a:gd name="connsiteX5" fmla="*/ 99296 w 7996156"/>
                <a:gd name="connsiteY5" fmla="*/ 0 h 178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96156" h="1786255">
                  <a:moveTo>
                    <a:pt x="99296" y="0"/>
                  </a:moveTo>
                  <a:cubicBezTo>
                    <a:pt x="839524" y="0"/>
                    <a:pt x="-510304" y="1515118"/>
                    <a:pt x="229924" y="1515118"/>
                  </a:cubicBezTo>
                  <a:lnTo>
                    <a:pt x="7996156" y="0"/>
                  </a:lnTo>
                  <a:lnTo>
                    <a:pt x="7996156" y="1786255"/>
                  </a:lnTo>
                  <a:lnTo>
                    <a:pt x="99296" y="1786255"/>
                  </a:lnTo>
                  <a:lnTo>
                    <a:pt x="99296" y="0"/>
                  </a:lnTo>
                  <a:close/>
                </a:path>
              </a:pathLst>
            </a:cu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640080">
                <a:lnSpc>
                  <a:spcPct val="115000"/>
                </a:lnSpc>
                <a:spcAft>
                  <a:spcPts val="1000"/>
                </a:spcAft>
              </a:pPr>
              <a:r>
                <a:rPr lang="en-US" sz="2600" b="1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 </a:t>
              </a:r>
              <a:endPara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pPr marL="640080">
                <a:lnSpc>
                  <a:spcPct val="115000"/>
                </a:lnSpc>
                <a:spcAft>
                  <a:spcPts val="1000"/>
                </a:spcAft>
              </a:pPr>
              <a:r>
                <a:rPr lang="en-US" sz="2600" b="1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 </a:t>
              </a:r>
              <a:endPara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pPr marL="640080">
                <a:lnSpc>
                  <a:spcPct val="115000"/>
                </a:lnSpc>
                <a:spcAft>
                  <a:spcPts val="1000"/>
                </a:spcAft>
              </a:pPr>
              <a:r>
                <a:rPr lang="en-US" sz="2600" b="1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Instructor:</a:t>
              </a:r>
              <a:endPara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pPr marL="640080">
                <a:lnSpc>
                  <a:spcPct val="115000"/>
                </a:lnSpc>
                <a:spcAft>
                  <a:spcPts val="1000"/>
                </a:spcAft>
              </a:pPr>
              <a:r>
                <a:rPr lang="en-US" sz="2600" b="1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 </a:t>
              </a:r>
              <a:endPara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pPr marL="640080">
                <a:lnSpc>
                  <a:spcPct val="115000"/>
                </a:lnSpc>
                <a:spcAft>
                  <a:spcPts val="1000"/>
                </a:spcAft>
              </a:pPr>
              <a:r>
                <a:rPr lang="en-US" sz="2600" b="1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Maulana Haq Nawaz</a:t>
              </a:r>
              <a:endPara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sz="1100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 </a:t>
              </a:r>
              <a:endPara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1100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 </a:t>
              </a:r>
              <a:endPara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709B020-5E28-1441-894C-1712C63F4E31}"/>
                </a:ext>
              </a:extLst>
            </p:cNvPr>
            <p:cNvCxnSpPr>
              <a:cxnSpLocks/>
            </p:cNvCxnSpPr>
            <p:nvPr/>
          </p:nvCxnSpPr>
          <p:spPr>
            <a:xfrm>
              <a:off x="106878" y="249382"/>
              <a:ext cx="7795125" cy="3149698"/>
            </a:xfrm>
            <a:prstGeom prst="line">
              <a:avLst/>
            </a:prstGeom>
            <a:noFill/>
            <a:ln w="76200" cap="flat" cmpd="sng" algn="ctr">
              <a:solidFill>
                <a:srgbClr val="FCF600"/>
              </a:solidFill>
              <a:prstDash val="solid"/>
            </a:ln>
            <a:effectLst/>
          </p:spPr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49D38CD-5AF9-1742-9074-FA92EB4C4344}"/>
              </a:ext>
            </a:extLst>
          </p:cNvPr>
          <p:cNvGrpSpPr/>
          <p:nvPr/>
        </p:nvGrpSpPr>
        <p:grpSpPr>
          <a:xfrm>
            <a:off x="9935714" y="4291059"/>
            <a:ext cx="1649096" cy="1630680"/>
            <a:chOff x="0" y="0"/>
            <a:chExt cx="1649730" cy="163068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8E466CE-AF45-CD42-925F-4BA7BE89BB59}"/>
                </a:ext>
              </a:extLst>
            </p:cNvPr>
            <p:cNvGrpSpPr/>
            <p:nvPr/>
          </p:nvGrpSpPr>
          <p:grpSpPr>
            <a:xfrm>
              <a:off x="1009650" y="495300"/>
              <a:ext cx="640080" cy="640080"/>
              <a:chOff x="0" y="0"/>
              <a:chExt cx="640080" cy="640080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2426295-290B-0F4D-8910-146FC1437DDD}"/>
                  </a:ext>
                </a:extLst>
              </p:cNvPr>
              <p:cNvSpPr/>
              <p:nvPr/>
            </p:nvSpPr>
            <p:spPr>
              <a:xfrm rot="2693454">
                <a:off x="47625" y="47625"/>
                <a:ext cx="548640" cy="548640"/>
              </a:xfrm>
              <a:prstGeom prst="rect">
                <a:avLst/>
              </a:prstGeom>
              <a:solidFill>
                <a:srgbClr val="FCF600"/>
              </a:solidFill>
              <a:ln w="25400" cap="flat" cmpd="sng" algn="ctr">
                <a:solidFill>
                  <a:srgbClr val="FCF600"/>
                </a:solidFill>
                <a:prstDash val="solid"/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6848CC1-ACEC-4F40-BF57-3A6D7AE7BC59}"/>
                  </a:ext>
                </a:extLst>
              </p:cNvPr>
              <p:cNvSpPr/>
              <p:nvPr/>
            </p:nvSpPr>
            <p:spPr>
              <a:xfrm rot="2693454">
                <a:off x="0" y="0"/>
                <a:ext cx="640080" cy="640080"/>
              </a:xfrm>
              <a:prstGeom prst="rect">
                <a:avLst/>
              </a:prstGeom>
              <a:noFill/>
              <a:ln w="25400" cap="flat" cmpd="sng" algn="ctr">
                <a:solidFill>
                  <a:srgbClr val="FCF600"/>
                </a:solidFill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7CDA5E5-7CC9-9A4C-B23D-7FA82ACA85C5}"/>
                </a:ext>
              </a:extLst>
            </p:cNvPr>
            <p:cNvGrpSpPr/>
            <p:nvPr/>
          </p:nvGrpSpPr>
          <p:grpSpPr>
            <a:xfrm>
              <a:off x="0" y="495300"/>
              <a:ext cx="640080" cy="640080"/>
              <a:chOff x="0" y="0"/>
              <a:chExt cx="640080" cy="64008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4C649A1-D6D3-994C-BC1D-AF993332817B}"/>
                  </a:ext>
                </a:extLst>
              </p:cNvPr>
              <p:cNvSpPr/>
              <p:nvPr/>
            </p:nvSpPr>
            <p:spPr>
              <a:xfrm rot="2693454">
                <a:off x="47625" y="47625"/>
                <a:ext cx="548640" cy="548640"/>
              </a:xfrm>
              <a:prstGeom prst="rect">
                <a:avLst/>
              </a:prstGeom>
              <a:solidFill>
                <a:srgbClr val="222A35"/>
              </a:solidFill>
              <a:ln w="25400" cap="flat" cmpd="sng" algn="ctr">
                <a:solidFill>
                  <a:srgbClr val="8064A2">
                    <a:lumMod val="50000"/>
                  </a:srgbClr>
                </a:solidFill>
                <a:prstDash val="solid"/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6C70D63-42BE-F644-BDE2-90CFB256EBB3}"/>
                  </a:ext>
                </a:extLst>
              </p:cNvPr>
              <p:cNvSpPr/>
              <p:nvPr/>
            </p:nvSpPr>
            <p:spPr>
              <a:xfrm rot="2693454">
                <a:off x="0" y="0"/>
                <a:ext cx="640080" cy="640080"/>
              </a:xfrm>
              <a:prstGeom prst="rect">
                <a:avLst/>
              </a:prstGeom>
              <a:noFill/>
              <a:ln w="25400" cap="flat" cmpd="sng" algn="ctr">
                <a:solidFill>
                  <a:srgbClr val="8064A2">
                    <a:lumMod val="75000"/>
                  </a:srgbClr>
                </a:solidFill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649049B-2C08-1E4C-BB46-82182DD31D69}"/>
                </a:ext>
              </a:extLst>
            </p:cNvPr>
            <p:cNvGrpSpPr/>
            <p:nvPr/>
          </p:nvGrpSpPr>
          <p:grpSpPr>
            <a:xfrm>
              <a:off x="504825" y="0"/>
              <a:ext cx="640080" cy="640080"/>
              <a:chOff x="0" y="0"/>
              <a:chExt cx="640080" cy="64008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A0129F5-AB8A-8F42-A495-72867EE09848}"/>
                  </a:ext>
                </a:extLst>
              </p:cNvPr>
              <p:cNvSpPr/>
              <p:nvPr/>
            </p:nvSpPr>
            <p:spPr>
              <a:xfrm rot="2693454">
                <a:off x="47625" y="47625"/>
                <a:ext cx="548640" cy="548640"/>
              </a:xfrm>
              <a:prstGeom prst="rect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0D33597-20AE-5548-959A-14389BAEFA08}"/>
                  </a:ext>
                </a:extLst>
              </p:cNvPr>
              <p:cNvSpPr/>
              <p:nvPr/>
            </p:nvSpPr>
            <p:spPr>
              <a:xfrm rot="2693454">
                <a:off x="0" y="0"/>
                <a:ext cx="640080" cy="640080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60B298E-884D-9844-9F27-C5D06A0B828D}"/>
                </a:ext>
              </a:extLst>
            </p:cNvPr>
            <p:cNvGrpSpPr/>
            <p:nvPr/>
          </p:nvGrpSpPr>
          <p:grpSpPr>
            <a:xfrm>
              <a:off x="495300" y="990600"/>
              <a:ext cx="640080" cy="640080"/>
              <a:chOff x="0" y="0"/>
              <a:chExt cx="640080" cy="64008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046CB92-4C03-EB44-BE3E-AE8130A7D1BE}"/>
                  </a:ext>
                </a:extLst>
              </p:cNvPr>
              <p:cNvSpPr/>
              <p:nvPr/>
            </p:nvSpPr>
            <p:spPr>
              <a:xfrm rot="2693454">
                <a:off x="38100" y="47625"/>
                <a:ext cx="548640" cy="548640"/>
              </a:xfrm>
              <a:prstGeom prst="rect">
                <a:avLst/>
              </a:prstGeom>
              <a:solidFill>
                <a:srgbClr val="002060"/>
              </a:solidFill>
              <a:ln w="25400" cap="flat" cmpd="sng" algn="ctr">
                <a:solidFill>
                  <a:srgbClr val="002060"/>
                </a:solidFill>
                <a:prstDash val="solid"/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DC40783-219E-194E-88BA-FB025F757DD1}"/>
                  </a:ext>
                </a:extLst>
              </p:cNvPr>
              <p:cNvSpPr/>
              <p:nvPr/>
            </p:nvSpPr>
            <p:spPr>
              <a:xfrm rot="2693454">
                <a:off x="0" y="0"/>
                <a:ext cx="640080" cy="640080"/>
              </a:xfrm>
              <a:prstGeom prst="rect">
                <a:avLst/>
              </a:prstGeom>
              <a:noFill/>
              <a:ln w="254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76169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Run on  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Virtual Device</a:t>
            </a: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 </a:t>
            </a: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BB84277-6606-E44A-A9ED-044C7D73A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528" y="1023582"/>
            <a:ext cx="7157281" cy="58344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88CA8B-C008-CD48-912D-B7A760B8ADCD}"/>
              </a:ext>
            </a:extLst>
          </p:cNvPr>
          <p:cNvSpPr/>
          <p:nvPr/>
        </p:nvSpPr>
        <p:spPr>
          <a:xfrm>
            <a:off x="1889528" y="1036680"/>
            <a:ext cx="440291" cy="2790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FA39E8-D733-9846-923D-A8F53C892A2F}"/>
              </a:ext>
            </a:extLst>
          </p:cNvPr>
          <p:cNvSpPr/>
          <p:nvPr/>
        </p:nvSpPr>
        <p:spPr>
          <a:xfrm>
            <a:off x="2935955" y="2675194"/>
            <a:ext cx="5997030" cy="2790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18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9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App  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launched</a:t>
            </a:r>
            <a:endParaRPr lang="en-US" sz="3000" b="1" dirty="0">
              <a:solidFill>
                <a:prstClr val="white"/>
              </a:solidFill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9F38067-5E83-AA45-9EB7-275AB934C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28" y="1073385"/>
            <a:ext cx="7585331" cy="5706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AC7717A-4E1A-7642-A823-DF6F2385910C}"/>
              </a:ext>
            </a:extLst>
          </p:cNvPr>
          <p:cNvSpPr/>
          <p:nvPr/>
        </p:nvSpPr>
        <p:spPr>
          <a:xfrm>
            <a:off x="889927" y="1114619"/>
            <a:ext cx="3091229" cy="56657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Setting for 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real Device</a:t>
            </a: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 </a:t>
            </a: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840F252-6467-A748-AC60-127BF0786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87" y="1278625"/>
            <a:ext cx="6134100" cy="2171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303334-C891-BF46-92FE-03B88868C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4318" y="699860"/>
            <a:ext cx="3060700" cy="5562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5B5A3E4-DED8-8848-BE3F-B6FD1BEDE1BB}"/>
              </a:ext>
            </a:extLst>
          </p:cNvPr>
          <p:cNvSpPr/>
          <p:nvPr/>
        </p:nvSpPr>
        <p:spPr>
          <a:xfrm>
            <a:off x="8414318" y="1102509"/>
            <a:ext cx="3060700" cy="4533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3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Enable  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USB Debugging</a:t>
            </a:r>
            <a:endParaRPr lang="en-US" sz="3000" b="1" dirty="0">
              <a:solidFill>
                <a:prstClr val="white"/>
              </a:solidFill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F411CB2-C741-CF49-92D5-6E30FD100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472" y="1966699"/>
            <a:ext cx="2984500" cy="4152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9443811-9781-B74E-8F16-0A9AAE973620}"/>
              </a:ext>
            </a:extLst>
          </p:cNvPr>
          <p:cNvSpPr/>
          <p:nvPr/>
        </p:nvSpPr>
        <p:spPr>
          <a:xfrm>
            <a:off x="5701722" y="5175914"/>
            <a:ext cx="1299579" cy="3514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8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Choose  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Selected Device</a:t>
            </a: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 </a:t>
            </a: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872B1D9-848A-1D48-9AD9-660E585D8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151" y="918081"/>
            <a:ext cx="7459923" cy="56700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11FB278-E36B-3C4B-A4C7-20B756B99DD4}"/>
              </a:ext>
            </a:extLst>
          </p:cNvPr>
          <p:cNvSpPr/>
          <p:nvPr/>
        </p:nvSpPr>
        <p:spPr>
          <a:xfrm>
            <a:off x="1950434" y="1535710"/>
            <a:ext cx="3353086" cy="3352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23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Running on  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real Device</a:t>
            </a: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 </a:t>
            </a: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850B53B2-2B5E-EC40-873A-99CEA6AA9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700" y="1663700"/>
            <a:ext cx="30226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88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Android 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Profiler</a:t>
            </a: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 </a:t>
            </a: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76794FC-AC43-C348-856C-B3EE08735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086" y="1017445"/>
            <a:ext cx="4916606" cy="568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1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Running on  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real Device</a:t>
            </a: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 </a:t>
            </a: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EA05E5F-7FA7-2F49-9F3F-F8B92574C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6356"/>
            <a:ext cx="12192000" cy="260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29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Design</a:t>
            </a: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 and  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Blueprint</a:t>
            </a:r>
            <a:endParaRPr lang="en-US" sz="3000" b="1" dirty="0">
              <a:solidFill>
                <a:prstClr val="white"/>
              </a:solidFill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4970C2D-2ED1-B743-8E84-A9F36EA3E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021" y="1007112"/>
            <a:ext cx="5462158" cy="585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56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XML 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Design view</a:t>
            </a:r>
            <a:endParaRPr lang="en-US" sz="3000" b="1" dirty="0">
              <a:solidFill>
                <a:prstClr val="white"/>
              </a:solidFill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DEB2A9E-6323-B54C-8347-ACF3D809A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934" y="918081"/>
            <a:ext cx="6525411" cy="593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07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6">
            <a:extLst>
              <a:ext uri="{FF2B5EF4-FFF2-40B4-BE49-F238E27FC236}">
                <a16:creationId xmlns:a16="http://schemas.microsoft.com/office/drawing/2014/main" id="{DFC05CE8-5E01-704A-B253-0854AD591116}"/>
              </a:ext>
            </a:extLst>
          </p:cNvPr>
          <p:cNvSpPr/>
          <p:nvPr/>
        </p:nvSpPr>
        <p:spPr>
          <a:xfrm>
            <a:off x="1709444" y="2349482"/>
            <a:ext cx="9276608" cy="3375457"/>
          </a:xfrm>
          <a:prstGeom prst="roundRect">
            <a:avLst>
              <a:gd name="adj" fmla="val 47436"/>
            </a:avLst>
          </a:prstGeom>
          <a:solidFill>
            <a:srgbClr val="FFFFFF"/>
          </a:solidFill>
          <a:ln w="28575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pPr marL="0" marR="0" lvl="0" indent="0" algn="ctr" defTabSz="9142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599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037266-2173-7747-9C61-6CB4AC44FDF5}"/>
              </a:ext>
            </a:extLst>
          </p:cNvPr>
          <p:cNvSpPr/>
          <p:nvPr/>
        </p:nvSpPr>
        <p:spPr>
          <a:xfrm>
            <a:off x="3641829" y="1708335"/>
            <a:ext cx="5412260" cy="75965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r-PK" sz="4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Jameel Noori Nastaleeq" panose="02000503000000020004" pitchFamily="2" charset="-78"/>
                <a:ea typeface="+mn-ea"/>
                <a:cs typeface="Jameel Noori Nastaleeq" panose="02000503000000020004" pitchFamily="2" charset="-78"/>
              </a:rPr>
              <a:t> </a:t>
            </a:r>
            <a:r>
              <a:rPr kumimoji="0" lang="ar-SA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Jameel Noori Nastaleeq" panose="02000503000000020004" pitchFamily="2" charset="-78"/>
                <a:ea typeface="+mn-ea"/>
                <a:cs typeface="Jameel Noori Nastaleeq" panose="02000503000000020004" pitchFamily="2" charset="-78"/>
              </a:rPr>
              <a:t>حضرت محمد صلی اللہ علیہ وسلم </a:t>
            </a:r>
            <a:r>
              <a:rPr kumimoji="0" lang="ar-SA" sz="3600" b="1" i="0" u="none" strike="noStrike" kern="1200" cap="none" spc="0" normalizeH="0" baseline="0" noProof="0" dirty="0">
                <a:ln>
                  <a:noFill/>
                </a:ln>
                <a:solidFill>
                  <a:srgbClr val="4C287F"/>
                </a:solidFill>
                <a:effectLst/>
                <a:uLnTx/>
                <a:uFillTx/>
                <a:latin typeface="Jameel Noori Nastaleeq" panose="02000503000000020004" pitchFamily="2" charset="-78"/>
                <a:ea typeface="+mn-ea"/>
                <a:cs typeface="Jameel Noori Nastaleeq" panose="02000503000000020004" pitchFamily="2" charset="-78"/>
              </a:rPr>
              <a:t>نے فرمایا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4C287F"/>
              </a:solidFill>
              <a:effectLst/>
              <a:uLnTx/>
              <a:uFillTx/>
              <a:latin typeface="Jameel Noori Nastaleeq" panose="02000503000000020004" pitchFamily="2" charset="-78"/>
              <a:ea typeface="+mn-ea"/>
              <a:cs typeface="Jameel Noori Nastaleeq" panose="02000503000000020004" pitchFamily="2" charset="-78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B32B093-9C44-404B-A642-69C87ABF4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4358" y="2349482"/>
            <a:ext cx="7431606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6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abic Typesetting" panose="03020402040406030203" pitchFamily="66" charset="-78"/>
                <a:ea typeface="+mn-ea"/>
                <a:cs typeface="Arabic Typesetting" panose="03020402040406030203" pitchFamily="66" charset="-78"/>
              </a:rPr>
              <a:t>اِنَّمَا الْاَعْمَالُ بِالنِّـیَّاتِ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abic Typesetting" panose="03020402040406030203" pitchFamily="66" charset="-78"/>
              <a:ea typeface="+mn-ea"/>
              <a:cs typeface="Arabic Typesetting" panose="03020402040406030203" pitchFamily="66" charset="-78"/>
            </a:endParaRPr>
          </a:p>
        </p:txBody>
      </p:sp>
      <p:sp>
        <p:nvSpPr>
          <p:cNvPr id="5" name="Rounded Rectangle 12">
            <a:extLst>
              <a:ext uri="{FF2B5EF4-FFF2-40B4-BE49-F238E27FC236}">
                <a16:creationId xmlns:a16="http://schemas.microsoft.com/office/drawing/2014/main" id="{40A59452-6A7E-8749-BE73-E91F43C1EAC8}"/>
              </a:ext>
            </a:extLst>
          </p:cNvPr>
          <p:cNvSpPr/>
          <p:nvPr/>
        </p:nvSpPr>
        <p:spPr>
          <a:xfrm>
            <a:off x="3424311" y="4505537"/>
            <a:ext cx="5878996" cy="106389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38100">
            <a:noFill/>
          </a:ln>
          <a:effectLst>
            <a:softEdge rad="6350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604020202020204" charset="0"/>
              <a:ea typeface="Open Sans Semibold" panose="020B0706030804020204" pitchFamily="34" charset="0"/>
              <a:cs typeface="Raleway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DE3D0D-728E-6A4D-9E46-04D220D11F1E}"/>
              </a:ext>
            </a:extLst>
          </p:cNvPr>
          <p:cNvSpPr txBox="1"/>
          <p:nvPr/>
        </p:nvSpPr>
        <p:spPr>
          <a:xfrm>
            <a:off x="3424311" y="4443643"/>
            <a:ext cx="5631701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989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اعمال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 </a:t>
            </a: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کا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 </a:t>
            </a: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دارومدار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 </a:t>
            </a: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نیتوں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 </a:t>
            </a: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پر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 </a:t>
            </a: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ہے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Jameel Noori Nastaleeq" panose="02000503000000000004" pitchFamily="2" charset="-78"/>
              <a:ea typeface="+mn-ea"/>
              <a:cs typeface="Jameel Noori Nastaleeq" panose="02000503000000000004" pitchFamily="2" charset="-78"/>
            </a:endParaRPr>
          </a:p>
        </p:txBody>
      </p:sp>
      <p:sp>
        <p:nvSpPr>
          <p:cNvPr id="7" name="Arrow: Chevron 24">
            <a:extLst>
              <a:ext uri="{FF2B5EF4-FFF2-40B4-BE49-F238E27FC236}">
                <a16:creationId xmlns:a16="http://schemas.microsoft.com/office/drawing/2014/main" id="{0C9E5C68-ED1B-3541-AF8F-0AB0E7F5B082}"/>
              </a:ext>
            </a:extLst>
          </p:cNvPr>
          <p:cNvSpPr/>
          <p:nvPr/>
        </p:nvSpPr>
        <p:spPr>
          <a:xfrm flipH="1">
            <a:off x="8454886" y="3723861"/>
            <a:ext cx="1501077" cy="626166"/>
          </a:xfrm>
          <a:prstGeom prst="chevron">
            <a:avLst/>
          </a:prstGeom>
          <a:solidFill>
            <a:srgbClr val="9F5B72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62EF07-566E-8A46-9B34-4EF3BD8F0ADC}"/>
              </a:ext>
            </a:extLst>
          </p:cNvPr>
          <p:cNvSpPr/>
          <p:nvPr/>
        </p:nvSpPr>
        <p:spPr>
          <a:xfrm>
            <a:off x="8733183" y="3690646"/>
            <a:ext cx="8893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ترجمہ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Jameel Noori Nastaleeq" panose="02000503000000000004" pitchFamily="2" charset="-78"/>
              <a:ea typeface="+mn-ea"/>
              <a:cs typeface="Jameel Noori Nastaleeq" panose="02000503000000000004" pitchFamily="2" charset="-78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1A252653-8848-E74E-A0CB-A83FFCCB4FA4}"/>
              </a:ext>
            </a:extLst>
          </p:cNvPr>
          <p:cNvSpPr txBox="1">
            <a:spLocks/>
          </p:cNvSpPr>
          <p:nvPr/>
        </p:nvSpPr>
        <p:spPr>
          <a:xfrm>
            <a:off x="2584171" y="224461"/>
            <a:ext cx="8544339" cy="1325563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r-PK" sz="6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Jameel Noori Nastaleeq" panose="02000503000000000004" pitchFamily="2" charset="-78"/>
                <a:ea typeface="+mj-ea"/>
                <a:cs typeface="Jameel Noori Nastaleeq" panose="02000503000000000004" pitchFamily="2" charset="-78"/>
              </a:rPr>
              <a:t>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ameel Noori Nastaleeq" panose="02000503000000000004" pitchFamily="2" charset="-78"/>
                <a:ea typeface="+mj-ea"/>
                <a:cs typeface="Jameel Noori Nastaleeq" panose="02000503000000000004" pitchFamily="2" charset="-78"/>
              </a:rPr>
              <a:t>تصحیح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ameel Noori Nastaleeq" panose="02000503000000000004" pitchFamily="2" charset="-78"/>
                <a:ea typeface="+mj-ea"/>
                <a:cs typeface="Jameel Noori Nastaleeq" panose="02000503000000000004" pitchFamily="2" charset="-78"/>
              </a:rPr>
              <a:t>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ameel Noori Nastaleeq" panose="02000503000000000004" pitchFamily="2" charset="-78"/>
                <a:ea typeface="+mj-ea"/>
                <a:cs typeface="Jameel Noori Nastaleeq" panose="02000503000000000004" pitchFamily="2" charset="-78"/>
              </a:rPr>
              <a:t>نیت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Jameel Noori Nastaleeq" panose="02000503000000000004" pitchFamily="2" charset="-78"/>
              <a:ea typeface="+mj-ea"/>
              <a:cs typeface="Jameel Noori Nastaleeq" panose="02000503000000000004" pitchFamily="2" charset="-78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B8CEAB-3E32-C845-89CB-AE3D4565F6CE}"/>
              </a:ext>
            </a:extLst>
          </p:cNvPr>
          <p:cNvCxnSpPr>
            <a:cxnSpLocks/>
          </p:cNvCxnSpPr>
          <p:nvPr/>
        </p:nvCxnSpPr>
        <p:spPr>
          <a:xfrm>
            <a:off x="8875891" y="1300223"/>
            <a:ext cx="2047027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71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uiExpand="1" build="p"/>
      <p:bldP spid="5" grpId="0" animBg="1"/>
      <p:bldP spid="7" grpId="0" animBg="1"/>
      <p:bldP spid="8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XML 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Text view</a:t>
            </a:r>
            <a:endParaRPr lang="en-US" sz="3000" b="1" dirty="0">
              <a:solidFill>
                <a:prstClr val="white"/>
              </a:solidFill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87BE3FB-730E-9441-AA2C-7446DC35B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64" y="1232881"/>
            <a:ext cx="113665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5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Constraint Layout</a:t>
            </a:r>
            <a:endParaRPr lang="en-US" sz="3000" b="1" dirty="0">
              <a:solidFill>
                <a:prstClr val="white"/>
              </a:solidFill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9164A9E-AC5A-1B48-BAC5-E7CEB9FAA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404" y="928774"/>
            <a:ext cx="7738280" cy="588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01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Constraint Layout</a:t>
            </a:r>
            <a:endParaRPr lang="en-US" sz="3000" b="1" dirty="0">
              <a:solidFill>
                <a:prstClr val="white"/>
              </a:solidFill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0E4FF51-1CCF-C441-87BF-85C7418E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2764"/>
            <a:ext cx="12192000" cy="41324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F27EE49-7667-A640-9918-05DFBCC82833}"/>
              </a:ext>
            </a:extLst>
          </p:cNvPr>
          <p:cNvSpPr/>
          <p:nvPr/>
        </p:nvSpPr>
        <p:spPr>
          <a:xfrm>
            <a:off x="5060277" y="4070446"/>
            <a:ext cx="4247496" cy="214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94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607C3622-8C5B-214E-A7BD-F58C67757F9E}"/>
              </a:ext>
            </a:extLst>
          </p:cNvPr>
          <p:cNvSpPr txBox="1">
            <a:spLocks/>
          </p:cNvSpPr>
          <p:nvPr/>
        </p:nvSpPr>
        <p:spPr>
          <a:xfrm>
            <a:off x="3812896" y="138736"/>
            <a:ext cx="8544339" cy="1325563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r-PK" sz="6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Jameel Noori Nastaleeq" panose="02000503000000000004" pitchFamily="2" charset="-78"/>
                <a:ea typeface="+mj-ea"/>
                <a:cs typeface="Jameel Noori Nastaleeq" panose="02000503000000000004" pitchFamily="2" charset="-78"/>
              </a:rPr>
              <a:t>     </a:t>
            </a:r>
            <a:r>
              <a:rPr lang="ur-PK" sz="6000" b="1" dirty="0">
                <a:solidFill>
                  <a:prstClr val="black"/>
                </a:solidFill>
                <a:latin typeface="Jameel Noori Nastaleeq" panose="02000503000000000004" pitchFamily="2" charset="-78"/>
                <a:cs typeface="Jameel Noori Nastaleeq" panose="02000503000000000004" pitchFamily="2" charset="-78"/>
              </a:rPr>
              <a:t>دُعا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Jameel Noori Nastaleeq" panose="02000503000000000004" pitchFamily="2" charset="-78"/>
              <a:ea typeface="+mj-ea"/>
              <a:cs typeface="Jameel Noori Nastaleeq" panose="02000503000000000004" pitchFamily="2" charset="-78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66838F-373F-F540-9132-850162B7E197}"/>
              </a:ext>
            </a:extLst>
          </p:cNvPr>
          <p:cNvCxnSpPr>
            <a:cxnSpLocks/>
          </p:cNvCxnSpPr>
          <p:nvPr/>
        </p:nvCxnSpPr>
        <p:spPr>
          <a:xfrm>
            <a:off x="9976029" y="1271648"/>
            <a:ext cx="2047027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B60DED0-B20B-BB40-9D06-6C9BB5BDE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925" y="0"/>
            <a:ext cx="60461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130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607C3622-8C5B-214E-A7BD-F58C67757F9E}"/>
              </a:ext>
            </a:extLst>
          </p:cNvPr>
          <p:cNvSpPr txBox="1">
            <a:spLocks/>
          </p:cNvSpPr>
          <p:nvPr/>
        </p:nvSpPr>
        <p:spPr>
          <a:xfrm>
            <a:off x="3812896" y="138736"/>
            <a:ext cx="8544339" cy="1325563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r-PK" sz="6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Jameel Noori Nastaleeq" panose="02000503000000000004" pitchFamily="2" charset="-78"/>
                <a:ea typeface="+mj-ea"/>
                <a:cs typeface="Jameel Noori Nastaleeq" panose="02000503000000000004" pitchFamily="2" charset="-78"/>
              </a:rPr>
              <a:t>     </a:t>
            </a:r>
            <a:r>
              <a:rPr lang="ur-PK" sz="6000" b="1" dirty="0">
                <a:solidFill>
                  <a:prstClr val="black"/>
                </a:solidFill>
                <a:latin typeface="Jameel Noori Nastaleeq" panose="02000503000000000004" pitchFamily="2" charset="-78"/>
                <a:cs typeface="Jameel Noori Nastaleeq" panose="02000503000000000004" pitchFamily="2" charset="-78"/>
              </a:rPr>
              <a:t>دُعا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Jameel Noori Nastaleeq" panose="02000503000000000004" pitchFamily="2" charset="-78"/>
              <a:ea typeface="+mj-ea"/>
              <a:cs typeface="Jameel Noori Nastaleeq" panose="02000503000000000004" pitchFamily="2" charset="-78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66838F-373F-F540-9132-850162B7E197}"/>
              </a:ext>
            </a:extLst>
          </p:cNvPr>
          <p:cNvCxnSpPr>
            <a:cxnSpLocks/>
          </p:cNvCxnSpPr>
          <p:nvPr/>
        </p:nvCxnSpPr>
        <p:spPr>
          <a:xfrm>
            <a:off x="9976029" y="1271648"/>
            <a:ext cx="2047027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1149921-8BD3-9945-9E3B-882376BF7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291" y="0"/>
            <a:ext cx="59534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27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1BCBB4-68B0-7648-A05E-A4670CD37FB5}"/>
              </a:ext>
            </a:extLst>
          </p:cNvPr>
          <p:cNvSpPr/>
          <p:nvPr/>
        </p:nvSpPr>
        <p:spPr>
          <a:xfrm>
            <a:off x="960840" y="3206021"/>
            <a:ext cx="10234295" cy="2784707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rgbClr val="7030A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FB79693-6931-954E-97A3-ABB657DF15E5}"/>
              </a:ext>
            </a:extLst>
          </p:cNvPr>
          <p:cNvGrpSpPr/>
          <p:nvPr/>
        </p:nvGrpSpPr>
        <p:grpSpPr>
          <a:xfrm>
            <a:off x="960842" y="1693445"/>
            <a:ext cx="10271791" cy="1230452"/>
            <a:chOff x="1383667" y="1769855"/>
            <a:chExt cx="10436425" cy="93621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B988FA4-6F74-DD4D-A3C1-E8BFA4D4CF79}"/>
                </a:ext>
              </a:extLst>
            </p:cNvPr>
            <p:cNvSpPr/>
            <p:nvPr/>
          </p:nvSpPr>
          <p:spPr>
            <a:xfrm>
              <a:off x="1494693" y="1776930"/>
              <a:ext cx="10325399" cy="9190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Lato Heavy" panose="020B0604020202020204" charset="0"/>
                <a:cs typeface="Segoe UI" panose="020B0502040204020203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2D1E59E-92CF-BA43-A003-4AFF5D674B38}"/>
                </a:ext>
              </a:extLst>
            </p:cNvPr>
            <p:cNvSpPr/>
            <p:nvPr/>
          </p:nvSpPr>
          <p:spPr>
            <a:xfrm rot="10800000">
              <a:off x="1383667" y="1769855"/>
              <a:ext cx="127970" cy="936210"/>
            </a:xfrm>
            <a:prstGeom prst="rect">
              <a:avLst/>
            </a:prstGeom>
            <a:solidFill>
              <a:srgbClr val="494B6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F73C4EA9-A010-A141-86C6-71330BDD0623}"/>
              </a:ext>
            </a:extLst>
          </p:cNvPr>
          <p:cNvSpPr txBox="1">
            <a:spLocks/>
          </p:cNvSpPr>
          <p:nvPr/>
        </p:nvSpPr>
        <p:spPr>
          <a:xfrm>
            <a:off x="788951" y="408221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Little Efforts Daily Will Make You the Greatest</a:t>
            </a:r>
            <a:endParaRPr lang="en-US" sz="3600" b="1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D40462-42BC-E740-BF2F-AF8B2E6A320D}"/>
              </a:ext>
            </a:extLst>
          </p:cNvPr>
          <p:cNvCxnSpPr>
            <a:cxnSpLocks/>
          </p:cNvCxnSpPr>
          <p:nvPr/>
        </p:nvCxnSpPr>
        <p:spPr>
          <a:xfrm flipV="1">
            <a:off x="896521" y="1400823"/>
            <a:ext cx="9887386" cy="6543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D39D924-5B96-4842-AE6E-BABEC1659C31}"/>
              </a:ext>
            </a:extLst>
          </p:cNvPr>
          <p:cNvSpPr txBox="1"/>
          <p:nvPr/>
        </p:nvSpPr>
        <p:spPr>
          <a:xfrm>
            <a:off x="1225183" y="1762042"/>
            <a:ext cx="986906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To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systematically learn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and get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excellence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in any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concept / subject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F9C1C1-95EA-044B-87D7-356AB5759129}"/>
              </a:ext>
            </a:extLst>
          </p:cNvPr>
          <p:cNvSpPr/>
          <p:nvPr/>
        </p:nvSpPr>
        <p:spPr>
          <a:xfrm>
            <a:off x="1070117" y="3504467"/>
            <a:ext cx="9939280" cy="67544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857250" marR="0" lvl="0" indent="-857250" algn="r" defTabSz="914400" rtl="1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ar-SA" sz="3600" b="1" i="0" u="none" strike="noStrike" kern="1200" cap="none" spc="1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روز کا کام روز کریں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477BD4-F86E-0D43-BFA7-0C995D3D9CEF}"/>
              </a:ext>
            </a:extLst>
          </p:cNvPr>
          <p:cNvSpPr/>
          <p:nvPr/>
        </p:nvSpPr>
        <p:spPr>
          <a:xfrm>
            <a:off x="1070117" y="4282342"/>
            <a:ext cx="9991059" cy="1268232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857250" marR="0" lvl="0" indent="-857250" algn="r" defTabSz="568325" rtl="1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ar-SA" sz="3600" b="1" i="0" u="none" strike="noStrike" kern="1200" cap="none" spc="5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اک مہینے کا کھانا ایک دن میں نہیں کھایا جا سکتا</a:t>
            </a:r>
            <a:r>
              <a:rPr kumimoji="0" lang="ur-PK" sz="3600" b="1" i="0" u="none" strike="noStrike" kern="1200" cap="none" spc="5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،</a:t>
            </a:r>
            <a:r>
              <a:rPr kumimoji="0" lang="ar-SA" sz="3600" b="1" i="0" u="none" strike="noStrike" kern="1200" cap="none" spc="5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 </a:t>
            </a:r>
            <a:r>
              <a:rPr kumimoji="0" lang="en-US" sz="3600" b="1" i="0" u="none" strike="noStrike" kern="1200" cap="none" spc="5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 </a:t>
            </a:r>
            <a:r>
              <a:rPr kumimoji="0" lang="ar-SA" sz="3600" b="1" i="0" u="none" strike="noStrike" kern="1200" cap="none" spc="5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ایسے ہی ایک مہینے  کا کام ایک دن میں نہیں ہو سکتا</a:t>
            </a:r>
          </a:p>
        </p:txBody>
      </p:sp>
    </p:spTree>
    <p:extLst>
      <p:ext uri="{BB962C8B-B14F-4D97-AF65-F5344CB8AC3E}">
        <p14:creationId xmlns:p14="http://schemas.microsoft.com/office/powerpoint/2010/main" val="294106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4F626E-3647-5A43-96E7-2F3CE6D7B6C6}"/>
              </a:ext>
            </a:extLst>
          </p:cNvPr>
          <p:cNvSpPr/>
          <p:nvPr/>
        </p:nvSpPr>
        <p:spPr>
          <a:xfrm>
            <a:off x="1324620" y="2671834"/>
            <a:ext cx="9620860" cy="3450992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rgbClr val="7030A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D16C06E-D26D-914D-877E-D6C84AF33CA7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207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Little Efforts Daily Will Make You the Greatest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2F2958-B452-094B-A704-4632954FB94E}"/>
              </a:ext>
            </a:extLst>
          </p:cNvPr>
          <p:cNvCxnSpPr>
            <a:cxnSpLocks/>
          </p:cNvCxnSpPr>
          <p:nvPr/>
        </p:nvCxnSpPr>
        <p:spPr>
          <a:xfrm flipV="1">
            <a:off x="947191" y="1021490"/>
            <a:ext cx="9887386" cy="6543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11">
            <a:extLst>
              <a:ext uri="{FF2B5EF4-FFF2-40B4-BE49-F238E27FC236}">
                <a16:creationId xmlns:a16="http://schemas.microsoft.com/office/drawing/2014/main" id="{8DD446EB-58CC-A54B-AF00-4FF473B26D89}"/>
              </a:ext>
            </a:extLst>
          </p:cNvPr>
          <p:cNvGrpSpPr/>
          <p:nvPr/>
        </p:nvGrpSpPr>
        <p:grpSpPr>
          <a:xfrm>
            <a:off x="970636" y="1164660"/>
            <a:ext cx="9974844" cy="720724"/>
            <a:chOff x="1408311" y="3656734"/>
            <a:chExt cx="10134649" cy="2627105"/>
          </a:xfrm>
        </p:grpSpPr>
        <p:sp>
          <p:nvSpPr>
            <p:cNvPr id="6" name="Rectangle 12">
              <a:extLst>
                <a:ext uri="{FF2B5EF4-FFF2-40B4-BE49-F238E27FC236}">
                  <a16:creationId xmlns:a16="http://schemas.microsoft.com/office/drawing/2014/main" id="{9A25BCF9-6ABB-A54A-BA2B-5CBD580AC42F}"/>
                </a:ext>
              </a:extLst>
            </p:cNvPr>
            <p:cNvSpPr/>
            <p:nvPr/>
          </p:nvSpPr>
          <p:spPr>
            <a:xfrm>
              <a:off x="1519340" y="3656734"/>
              <a:ext cx="10023620" cy="26164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Lato Heavy" panose="020B060402020202020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tangle 13">
              <a:extLst>
                <a:ext uri="{FF2B5EF4-FFF2-40B4-BE49-F238E27FC236}">
                  <a16:creationId xmlns:a16="http://schemas.microsoft.com/office/drawing/2014/main" id="{B520B822-BF8C-9144-B588-142F177307F9}"/>
                </a:ext>
              </a:extLst>
            </p:cNvPr>
            <p:cNvSpPr/>
            <p:nvPr/>
          </p:nvSpPr>
          <p:spPr>
            <a:xfrm rot="10800000">
              <a:off x="1408311" y="3667360"/>
              <a:ext cx="126362" cy="2616479"/>
            </a:xfrm>
            <a:prstGeom prst="rect">
              <a:avLst/>
            </a:prstGeom>
            <a:solidFill>
              <a:srgbClr val="9F5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8" name="TextBox 10">
            <a:extLst>
              <a:ext uri="{FF2B5EF4-FFF2-40B4-BE49-F238E27FC236}">
                <a16:creationId xmlns:a16="http://schemas.microsoft.com/office/drawing/2014/main" id="{890E7A8B-F893-FA45-9B9C-956AE38130BF}"/>
              </a:ext>
            </a:extLst>
          </p:cNvPr>
          <p:cNvSpPr txBox="1"/>
          <p:nvPr/>
        </p:nvSpPr>
        <p:spPr>
          <a:xfrm>
            <a:off x="1246521" y="1265089"/>
            <a:ext cx="911345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Importance of completing tasks on daily basis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1944EB-9E92-024D-9C10-837884443559}"/>
              </a:ext>
            </a:extLst>
          </p:cNvPr>
          <p:cNvSpPr/>
          <p:nvPr/>
        </p:nvSpPr>
        <p:spPr>
          <a:xfrm>
            <a:off x="2185988" y="2747480"/>
            <a:ext cx="8442074" cy="336393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857250" marR="0" lvl="0" indent="-857250" algn="r" defTabSz="914400" rtl="1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یہ کام کل کریں گے </a:t>
            </a:r>
            <a:endParaRPr kumimoji="0" lang="ur-PK" sz="2800" b="1" i="0" u="none" strike="noStrike" kern="1200" cap="none" spc="1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Jameel Noori Nastaleeq" panose="02000503000000020004" pitchFamily="2" charset="-78"/>
              <a:ea typeface="Calibri" panose="020F0502020204030204" pitchFamily="34" charset="0"/>
              <a:cs typeface="Jameel Noori Nastaleeq" panose="02000503000000020004" pitchFamily="2" charset="-78"/>
            </a:endParaRPr>
          </a:p>
          <a:p>
            <a:pPr marL="857250" marR="0" lvl="0" indent="-857250" algn="r" defTabSz="914400" rtl="1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جو کام کبھی بھی ہو سکتا ہے وہ</a:t>
            </a:r>
            <a:r>
              <a:rPr kumimoji="0" lang="en-US" sz="2800" b="1" i="0" u="none" strike="noStrike" kern="1200" cap="none" spc="1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 </a:t>
            </a: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کبھی نہیں ہوتا </a:t>
            </a:r>
          </a:p>
          <a:p>
            <a:pPr marL="857250" marR="0" lvl="0" indent="-857250" algn="r" defTabSz="914400" rtl="1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زندگی </a:t>
            </a: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ایک دن</a:t>
            </a: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 ہے اور وہ ہے </a:t>
            </a: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آج۔</a:t>
            </a: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 زندگی میں</a:t>
            </a: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 کل</a:t>
            </a: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 نام کی کوئی چیز نہیں ہے</a:t>
            </a:r>
          </a:p>
          <a:p>
            <a:pPr marL="857250" marR="0" lvl="0" indent="-857250" algn="r" defTabSz="914400" rtl="1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جو دن آپ کی زندگی سے چلا گیا اب  واپس نہیں آئے گا</a:t>
            </a:r>
          </a:p>
          <a:p>
            <a:pPr marL="857250" marR="0" lvl="0" indent="-857250" algn="r" defTabSz="914400" rtl="1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آج کا کام آج ہی ہوسکتا ہے</a:t>
            </a:r>
          </a:p>
          <a:p>
            <a:pPr marL="857250" marR="0" lvl="0" indent="-857250" algn="r" defTabSz="914400" rtl="1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جو گز گیا وہ آنا نہیں ، آنے والے دن کا پتہ نہیں ، آج میدان جما ہے تو اپنے جوہر دکھاؤ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71EB6A6-1B71-CA4A-9D8F-24AF50F53AA9}"/>
              </a:ext>
            </a:extLst>
          </p:cNvPr>
          <p:cNvGrpSpPr/>
          <p:nvPr/>
        </p:nvGrpSpPr>
        <p:grpSpPr>
          <a:xfrm>
            <a:off x="1324621" y="2015929"/>
            <a:ext cx="5684453" cy="566013"/>
            <a:chOff x="1423831" y="3656734"/>
            <a:chExt cx="10420836" cy="262710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C62C25A-126F-D246-BA1D-28D5BCD1FAA9}"/>
                </a:ext>
              </a:extLst>
            </p:cNvPr>
            <p:cNvSpPr/>
            <p:nvPr/>
          </p:nvSpPr>
          <p:spPr>
            <a:xfrm>
              <a:off x="1624689" y="3656734"/>
              <a:ext cx="10219978" cy="26164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Lato Heavy" panose="020B0604020202020204" charset="0"/>
                <a:cs typeface="Segoe UI" panose="020B0502040204020203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BA5E19-67C7-C04C-85FB-48F4917A5C98}"/>
                </a:ext>
              </a:extLst>
            </p:cNvPr>
            <p:cNvSpPr/>
            <p:nvPr/>
          </p:nvSpPr>
          <p:spPr>
            <a:xfrm rot="10800000">
              <a:off x="1423831" y="3656734"/>
              <a:ext cx="227997" cy="2627105"/>
            </a:xfrm>
            <a:prstGeom prst="rect">
              <a:avLst/>
            </a:prstGeom>
            <a:solidFill>
              <a:srgbClr val="9F5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13" name="TextBox 10">
            <a:extLst>
              <a:ext uri="{FF2B5EF4-FFF2-40B4-BE49-F238E27FC236}">
                <a16:creationId xmlns:a16="http://schemas.microsoft.com/office/drawing/2014/main" id="{9A3225B1-91E3-5D43-A37F-DF6B0A7DDF30}"/>
              </a:ext>
            </a:extLst>
          </p:cNvPr>
          <p:cNvSpPr txBox="1"/>
          <p:nvPr/>
        </p:nvSpPr>
        <p:spPr>
          <a:xfrm>
            <a:off x="1914273" y="2061707"/>
            <a:ext cx="557488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Main Reason of Failure in Life</a:t>
            </a:r>
          </a:p>
        </p:txBody>
      </p:sp>
      <p:sp>
        <p:nvSpPr>
          <p:cNvPr id="14" name="Shape 5391">
            <a:extLst>
              <a:ext uri="{FF2B5EF4-FFF2-40B4-BE49-F238E27FC236}">
                <a16:creationId xmlns:a16="http://schemas.microsoft.com/office/drawing/2014/main" id="{6C19E390-605D-D641-9919-F4F1205E42B2}"/>
              </a:ext>
            </a:extLst>
          </p:cNvPr>
          <p:cNvSpPr/>
          <p:nvPr/>
        </p:nvSpPr>
        <p:spPr>
          <a:xfrm rot="10800000">
            <a:off x="1563295" y="2118859"/>
            <a:ext cx="300230" cy="3115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43" y="20463"/>
                </a:moveTo>
                <a:cubicBezTo>
                  <a:pt x="11676" y="21600"/>
                  <a:pt x="11676" y="21600"/>
                  <a:pt x="11676" y="21600"/>
                </a:cubicBezTo>
                <a:cubicBezTo>
                  <a:pt x="11676" y="21600"/>
                  <a:pt x="11676" y="21600"/>
                  <a:pt x="11092" y="21600"/>
                </a:cubicBezTo>
                <a:cubicBezTo>
                  <a:pt x="11092" y="21600"/>
                  <a:pt x="11092" y="21600"/>
                  <a:pt x="11092" y="21600"/>
                </a:cubicBezTo>
                <a:cubicBezTo>
                  <a:pt x="584" y="11368"/>
                  <a:pt x="584" y="11368"/>
                  <a:pt x="584" y="11368"/>
                </a:cubicBezTo>
                <a:cubicBezTo>
                  <a:pt x="584" y="11368"/>
                  <a:pt x="0" y="10800"/>
                  <a:pt x="0" y="10800"/>
                </a:cubicBezTo>
                <a:cubicBezTo>
                  <a:pt x="0" y="10800"/>
                  <a:pt x="584" y="10232"/>
                  <a:pt x="584" y="10232"/>
                </a:cubicBezTo>
                <a:cubicBezTo>
                  <a:pt x="11092" y="568"/>
                  <a:pt x="11092" y="568"/>
                  <a:pt x="11092" y="568"/>
                </a:cubicBezTo>
                <a:cubicBezTo>
                  <a:pt x="11092" y="0"/>
                  <a:pt x="11092" y="0"/>
                  <a:pt x="11092" y="0"/>
                </a:cubicBezTo>
                <a:cubicBezTo>
                  <a:pt x="11676" y="0"/>
                  <a:pt x="11676" y="0"/>
                  <a:pt x="11676" y="568"/>
                </a:cubicBezTo>
                <a:cubicBezTo>
                  <a:pt x="12843" y="1137"/>
                  <a:pt x="12843" y="1137"/>
                  <a:pt x="12843" y="1137"/>
                </a:cubicBezTo>
                <a:cubicBezTo>
                  <a:pt x="12843" y="1705"/>
                  <a:pt x="13427" y="1705"/>
                  <a:pt x="13427" y="1705"/>
                </a:cubicBezTo>
                <a:cubicBezTo>
                  <a:pt x="13427" y="2274"/>
                  <a:pt x="12843" y="2274"/>
                  <a:pt x="12843" y="2274"/>
                </a:cubicBezTo>
                <a:cubicBezTo>
                  <a:pt x="4086" y="10800"/>
                  <a:pt x="4086" y="10800"/>
                  <a:pt x="4086" y="10800"/>
                </a:cubicBezTo>
                <a:cubicBezTo>
                  <a:pt x="12843" y="19326"/>
                  <a:pt x="12843" y="19326"/>
                  <a:pt x="12843" y="19326"/>
                </a:cubicBezTo>
                <a:cubicBezTo>
                  <a:pt x="12843" y="19326"/>
                  <a:pt x="13427" y="19895"/>
                  <a:pt x="13427" y="19895"/>
                </a:cubicBezTo>
                <a:cubicBezTo>
                  <a:pt x="13427" y="19895"/>
                  <a:pt x="12843" y="20463"/>
                  <a:pt x="12843" y="20463"/>
                </a:cubicBezTo>
                <a:close/>
                <a:moveTo>
                  <a:pt x="21600" y="20463"/>
                </a:moveTo>
                <a:cubicBezTo>
                  <a:pt x="20432" y="21600"/>
                  <a:pt x="20432" y="21600"/>
                  <a:pt x="20432" y="21600"/>
                </a:cubicBezTo>
                <a:cubicBezTo>
                  <a:pt x="20432" y="21600"/>
                  <a:pt x="19849" y="21600"/>
                  <a:pt x="19849" y="21600"/>
                </a:cubicBezTo>
                <a:cubicBezTo>
                  <a:pt x="19849" y="21600"/>
                  <a:pt x="19265" y="21600"/>
                  <a:pt x="19265" y="21600"/>
                </a:cubicBezTo>
                <a:cubicBezTo>
                  <a:pt x="8757" y="11368"/>
                  <a:pt x="8757" y="11368"/>
                  <a:pt x="8757" y="11368"/>
                </a:cubicBezTo>
                <a:cubicBezTo>
                  <a:pt x="8757" y="11368"/>
                  <a:pt x="8757" y="10800"/>
                  <a:pt x="8757" y="10800"/>
                </a:cubicBezTo>
                <a:cubicBezTo>
                  <a:pt x="8757" y="10800"/>
                  <a:pt x="8757" y="10232"/>
                  <a:pt x="8757" y="10232"/>
                </a:cubicBezTo>
                <a:cubicBezTo>
                  <a:pt x="19265" y="568"/>
                  <a:pt x="19265" y="568"/>
                  <a:pt x="19265" y="568"/>
                </a:cubicBezTo>
                <a:cubicBezTo>
                  <a:pt x="19265" y="0"/>
                  <a:pt x="19849" y="0"/>
                  <a:pt x="19849" y="0"/>
                </a:cubicBezTo>
                <a:cubicBezTo>
                  <a:pt x="19849" y="0"/>
                  <a:pt x="20432" y="0"/>
                  <a:pt x="20432" y="568"/>
                </a:cubicBezTo>
                <a:cubicBezTo>
                  <a:pt x="21600" y="1137"/>
                  <a:pt x="21600" y="1137"/>
                  <a:pt x="21600" y="1137"/>
                </a:cubicBezTo>
                <a:cubicBezTo>
                  <a:pt x="21600" y="1705"/>
                  <a:pt x="21600" y="1705"/>
                  <a:pt x="21600" y="1705"/>
                </a:cubicBezTo>
                <a:cubicBezTo>
                  <a:pt x="21600" y="2274"/>
                  <a:pt x="21600" y="2274"/>
                  <a:pt x="21600" y="2274"/>
                </a:cubicBezTo>
                <a:cubicBezTo>
                  <a:pt x="12843" y="10800"/>
                  <a:pt x="12843" y="10800"/>
                  <a:pt x="12843" y="10800"/>
                </a:cubicBezTo>
                <a:cubicBezTo>
                  <a:pt x="21600" y="19326"/>
                  <a:pt x="21600" y="19326"/>
                  <a:pt x="21600" y="19326"/>
                </a:cubicBezTo>
                <a:cubicBezTo>
                  <a:pt x="21600" y="19326"/>
                  <a:pt x="21600" y="19895"/>
                  <a:pt x="21600" y="19895"/>
                </a:cubicBezTo>
                <a:cubicBezTo>
                  <a:pt x="21600" y="19895"/>
                  <a:pt x="21600" y="20463"/>
                  <a:pt x="21600" y="20463"/>
                </a:cubicBezTo>
                <a:close/>
              </a:path>
            </a:pathLst>
          </a:cu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91438" tIns="91438" rIns="91438" bIns="91438" numCol="1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umimoji="0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26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8" grpId="0"/>
      <p:bldP spid="13" grpId="0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C78C4D-B794-7342-AB63-92D217E63D94}"/>
              </a:ext>
            </a:extLst>
          </p:cNvPr>
          <p:cNvSpPr/>
          <p:nvPr/>
        </p:nvSpPr>
        <p:spPr>
          <a:xfrm>
            <a:off x="1324620" y="2446688"/>
            <a:ext cx="9620860" cy="3785652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rgbClr val="7030A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BEB9E23-7C56-F546-9E19-3F85E3B9C63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207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How to Achieve BIG Goals in Life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5A1F60-D675-6147-BF6D-A2178D3696E8}"/>
              </a:ext>
            </a:extLst>
          </p:cNvPr>
          <p:cNvCxnSpPr>
            <a:cxnSpLocks/>
          </p:cNvCxnSpPr>
          <p:nvPr/>
        </p:nvCxnSpPr>
        <p:spPr>
          <a:xfrm flipV="1">
            <a:off x="947191" y="1028033"/>
            <a:ext cx="7010947" cy="1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BB364F0-58AA-2941-88A9-E0E8E826D24B}"/>
              </a:ext>
            </a:extLst>
          </p:cNvPr>
          <p:cNvSpPr/>
          <p:nvPr/>
        </p:nvSpPr>
        <p:spPr>
          <a:xfrm>
            <a:off x="1629007" y="2504504"/>
            <a:ext cx="8529406" cy="3785652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742746" lvl="1" indent="-285750">
              <a:buFont typeface="Wingdings" panose="05000000000000000000" pitchFamily="2" charset="2"/>
              <a:buChar char="q"/>
            </a:pPr>
            <a:r>
              <a:rPr lang="en-US" sz="2400" b="1" dirty="0"/>
              <a:t>M</a:t>
            </a:r>
            <a:r>
              <a:rPr lang="en-GB" sz="2400" b="1" dirty="0" err="1"/>
              <a:t>ake</a:t>
            </a:r>
            <a:r>
              <a:rPr lang="en-GB" sz="2400" b="1" dirty="0"/>
              <a:t> a </a:t>
            </a:r>
            <a:r>
              <a:rPr lang="en-GB" sz="2400" b="1" dirty="0">
                <a:solidFill>
                  <a:srgbClr val="C00000"/>
                </a:solidFill>
              </a:rPr>
              <a:t>Schedule</a:t>
            </a:r>
            <a:r>
              <a:rPr lang="en-GB" sz="2400" b="1" dirty="0"/>
              <a:t> of </a:t>
            </a:r>
            <a:r>
              <a:rPr lang="en-GB" sz="2400" b="1" dirty="0">
                <a:solidFill>
                  <a:srgbClr val="C00000"/>
                </a:solidFill>
              </a:rPr>
              <a:t>24 Hours </a:t>
            </a:r>
            <a:r>
              <a:rPr lang="en-GB" sz="2400" b="1" dirty="0"/>
              <a:t>with a </a:t>
            </a:r>
            <a:r>
              <a:rPr lang="en-GB" sz="2400" b="1" dirty="0">
                <a:solidFill>
                  <a:srgbClr val="C00000"/>
                </a:solidFill>
              </a:rPr>
              <a:t>focus</a:t>
            </a:r>
            <a:r>
              <a:rPr lang="en-GB" sz="2400" b="1" dirty="0"/>
              <a:t> on </a:t>
            </a:r>
            <a:r>
              <a:rPr lang="en-GB" sz="2400" b="1" dirty="0">
                <a:solidFill>
                  <a:srgbClr val="C00000"/>
                </a:solidFill>
              </a:rPr>
              <a:t>Five</a:t>
            </a:r>
            <a:r>
              <a:rPr lang="en-GB" sz="2400" b="1" dirty="0"/>
              <a:t> main </a:t>
            </a:r>
            <a:r>
              <a:rPr lang="en-GB" sz="2400" b="1" dirty="0">
                <a:solidFill>
                  <a:srgbClr val="C00000"/>
                </a:solidFill>
              </a:rPr>
              <a:t>components </a:t>
            </a:r>
            <a:r>
              <a:rPr lang="en-GB" sz="2400" b="1" dirty="0"/>
              <a:t>of </a:t>
            </a:r>
            <a:r>
              <a:rPr lang="en-GB" sz="2400" b="1" dirty="0">
                <a:solidFill>
                  <a:srgbClr val="C00000"/>
                </a:solidFill>
              </a:rPr>
              <a:t>Human Life</a:t>
            </a:r>
            <a:endParaRPr lang="en-US" dirty="0">
              <a:solidFill>
                <a:srgbClr val="C00000"/>
              </a:solidFill>
            </a:endParaRPr>
          </a:p>
          <a:p>
            <a:pPr marL="1256889" lvl="2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C00000"/>
                </a:solidFill>
              </a:rPr>
              <a:t>Health</a:t>
            </a:r>
            <a:endParaRPr lang="en-US" dirty="0">
              <a:solidFill>
                <a:srgbClr val="C00000"/>
              </a:solidFill>
            </a:endParaRPr>
          </a:p>
          <a:p>
            <a:pPr marL="1656732" lvl="3" indent="-285750">
              <a:buFont typeface="Courier New" panose="02070309020205020404" pitchFamily="49" charset="0"/>
              <a:buChar char="o"/>
            </a:pPr>
            <a:r>
              <a:rPr lang="en-GB" sz="2400" b="1" dirty="0"/>
              <a:t>Physical Health</a:t>
            </a:r>
            <a:endParaRPr lang="en-US" dirty="0"/>
          </a:p>
          <a:p>
            <a:pPr marL="1656732" lvl="3" indent="-285750">
              <a:buFont typeface="Courier New" panose="02070309020205020404" pitchFamily="49" charset="0"/>
              <a:buChar char="o"/>
            </a:pPr>
            <a:r>
              <a:rPr lang="en-GB" sz="2400" b="1" dirty="0"/>
              <a:t>Mental Health</a:t>
            </a:r>
            <a:endParaRPr lang="en-US" dirty="0"/>
          </a:p>
          <a:p>
            <a:pPr marL="1656732" lvl="3" indent="-285750">
              <a:buFont typeface="Courier New" panose="02070309020205020404" pitchFamily="49" charset="0"/>
              <a:buChar char="o"/>
            </a:pPr>
            <a:r>
              <a:rPr lang="en-GB" sz="2400" b="1" dirty="0"/>
              <a:t>Social Health</a:t>
            </a:r>
            <a:endParaRPr lang="en-US" dirty="0"/>
          </a:p>
          <a:p>
            <a:pPr marL="1256889" lvl="2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C00000"/>
                </a:solidFill>
              </a:rPr>
              <a:t>Spirituality </a:t>
            </a:r>
            <a:endParaRPr lang="en-US" dirty="0">
              <a:solidFill>
                <a:srgbClr val="C00000"/>
              </a:solidFill>
            </a:endParaRPr>
          </a:p>
          <a:p>
            <a:pPr marL="1256889" lvl="2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C00000"/>
                </a:solidFill>
              </a:rPr>
              <a:t>Work</a:t>
            </a:r>
            <a:endParaRPr lang="en-US" dirty="0">
              <a:solidFill>
                <a:srgbClr val="C00000"/>
              </a:solidFill>
            </a:endParaRPr>
          </a:p>
          <a:p>
            <a:pPr marL="1256889" lvl="2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C00000"/>
                </a:solidFill>
              </a:rPr>
              <a:t>Family</a:t>
            </a:r>
            <a:endParaRPr lang="en-US" dirty="0">
              <a:solidFill>
                <a:srgbClr val="C00000"/>
              </a:solidFill>
            </a:endParaRPr>
          </a:p>
          <a:p>
            <a:pPr marL="1256889" lvl="2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C00000"/>
                </a:solidFill>
              </a:rPr>
              <a:t>Friends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Rectangle: Rounded Corners 15">
            <a:extLst>
              <a:ext uri="{FF2B5EF4-FFF2-40B4-BE49-F238E27FC236}">
                <a16:creationId xmlns:a16="http://schemas.microsoft.com/office/drawing/2014/main" id="{A431D1E4-5FCA-E847-94D1-DD06E4010471}"/>
              </a:ext>
            </a:extLst>
          </p:cNvPr>
          <p:cNvSpPr/>
          <p:nvPr/>
        </p:nvSpPr>
        <p:spPr>
          <a:xfrm>
            <a:off x="838200" y="1143666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FB3F14-4B77-FE4F-9894-C0DC33C2FB72}"/>
              </a:ext>
            </a:extLst>
          </p:cNvPr>
          <p:cNvSpPr/>
          <p:nvPr/>
        </p:nvSpPr>
        <p:spPr>
          <a:xfrm>
            <a:off x="1629007" y="1116709"/>
            <a:ext cx="658630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Balanced Life is Ideal Life 😊</a:t>
            </a:r>
          </a:p>
        </p:txBody>
      </p:sp>
      <p:grpSp>
        <p:nvGrpSpPr>
          <p:cNvPr id="8" name="Google Shape;4529;p36">
            <a:extLst>
              <a:ext uri="{FF2B5EF4-FFF2-40B4-BE49-F238E27FC236}">
                <a16:creationId xmlns:a16="http://schemas.microsoft.com/office/drawing/2014/main" id="{B4BE4324-2F1B-B041-9422-65A07A9FFA72}"/>
              </a:ext>
            </a:extLst>
          </p:cNvPr>
          <p:cNvGrpSpPr/>
          <p:nvPr/>
        </p:nvGrpSpPr>
        <p:grpSpPr>
          <a:xfrm>
            <a:off x="1115399" y="1228512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9" name="Google Shape;4530;p36">
              <a:extLst>
                <a:ext uri="{FF2B5EF4-FFF2-40B4-BE49-F238E27FC236}">
                  <a16:creationId xmlns:a16="http://schemas.microsoft.com/office/drawing/2014/main" id="{C772D7F5-F555-1C4C-B69E-6F25F03851B5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" name="Google Shape;4531;p36">
              <a:extLst>
                <a:ext uri="{FF2B5EF4-FFF2-40B4-BE49-F238E27FC236}">
                  <a16:creationId xmlns:a16="http://schemas.microsoft.com/office/drawing/2014/main" id="{1D98F59E-3A4B-ED4F-B52F-B850F03EA559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" name="Google Shape;4532;p36">
              <a:extLst>
                <a:ext uri="{FF2B5EF4-FFF2-40B4-BE49-F238E27FC236}">
                  <a16:creationId xmlns:a16="http://schemas.microsoft.com/office/drawing/2014/main" id="{0AEE5746-92AD-2348-A0BB-8EB4B1F8ECB7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12" name="Rectangle: Rounded Corners 15">
            <a:extLst>
              <a:ext uri="{FF2B5EF4-FFF2-40B4-BE49-F238E27FC236}">
                <a16:creationId xmlns:a16="http://schemas.microsoft.com/office/drawing/2014/main" id="{C077CA6D-9D07-3A43-BF9C-69ACB2468CB9}"/>
              </a:ext>
            </a:extLst>
          </p:cNvPr>
          <p:cNvSpPr/>
          <p:nvPr/>
        </p:nvSpPr>
        <p:spPr>
          <a:xfrm>
            <a:off x="838200" y="1785021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F65F49-030D-5F4E-B933-302E6854CB4C}"/>
              </a:ext>
            </a:extLst>
          </p:cNvPr>
          <p:cNvSpPr/>
          <p:nvPr/>
        </p:nvSpPr>
        <p:spPr>
          <a:xfrm>
            <a:off x="1629007" y="1758064"/>
            <a:ext cx="470044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To 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achieve BIG Goals </a:t>
            </a: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in Life</a:t>
            </a:r>
          </a:p>
        </p:txBody>
      </p:sp>
      <p:grpSp>
        <p:nvGrpSpPr>
          <p:cNvPr id="14" name="Google Shape;4529;p36">
            <a:extLst>
              <a:ext uri="{FF2B5EF4-FFF2-40B4-BE49-F238E27FC236}">
                <a16:creationId xmlns:a16="http://schemas.microsoft.com/office/drawing/2014/main" id="{88F137FB-7962-584B-927B-8F942C0EA62E}"/>
              </a:ext>
            </a:extLst>
          </p:cNvPr>
          <p:cNvGrpSpPr/>
          <p:nvPr/>
        </p:nvGrpSpPr>
        <p:grpSpPr>
          <a:xfrm>
            <a:off x="1115399" y="1869867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15" name="Google Shape;4530;p36">
              <a:extLst>
                <a:ext uri="{FF2B5EF4-FFF2-40B4-BE49-F238E27FC236}">
                  <a16:creationId xmlns:a16="http://schemas.microsoft.com/office/drawing/2014/main" id="{D0C920A4-F0D4-964B-8EA5-A0B4E3A508B3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" name="Google Shape;4531;p36">
              <a:extLst>
                <a:ext uri="{FF2B5EF4-FFF2-40B4-BE49-F238E27FC236}">
                  <a16:creationId xmlns:a16="http://schemas.microsoft.com/office/drawing/2014/main" id="{78E9E288-4918-9740-9908-DDD7462ED79D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" name="Google Shape;4532;p36">
              <a:extLst>
                <a:ext uri="{FF2B5EF4-FFF2-40B4-BE49-F238E27FC236}">
                  <a16:creationId xmlns:a16="http://schemas.microsoft.com/office/drawing/2014/main" id="{33A92A92-2DE7-6843-9091-6803314019A4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520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 animBg="1"/>
      <p:bldP spid="7" grpId="0"/>
      <p:bldP spid="12" grpId="0" animBg="1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9174</TotalTime>
  <Words>425</Words>
  <Application>Microsoft Macintosh PowerPoint</Application>
  <PresentationFormat>Widescreen</PresentationFormat>
  <Paragraphs>107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9" baseType="lpstr">
      <vt:lpstr>맑은 고딕</vt:lpstr>
      <vt:lpstr>Arabic Typesetting</vt:lpstr>
      <vt:lpstr>Arial</vt:lpstr>
      <vt:lpstr>Calibri</vt:lpstr>
      <vt:lpstr>Calibri Light</vt:lpstr>
      <vt:lpstr>Courier New</vt:lpstr>
      <vt:lpstr>DejaVu Sans</vt:lpstr>
      <vt:lpstr>El Messiri</vt:lpstr>
      <vt:lpstr>Jameel Noori Nastaleeq</vt:lpstr>
      <vt:lpstr>Lato Heavy</vt:lpstr>
      <vt:lpstr>noorehuda</vt:lpstr>
      <vt:lpstr>Open Sans Semibold</vt:lpstr>
      <vt:lpstr>Raleway</vt:lpstr>
      <vt:lpstr>Segoe UI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haq nawaz</dc:creator>
  <cp:lastModifiedBy>haq nawaz</cp:lastModifiedBy>
  <cp:revision>402</cp:revision>
  <dcterms:created xsi:type="dcterms:W3CDTF">2020-09-15T15:39:15Z</dcterms:created>
  <dcterms:modified xsi:type="dcterms:W3CDTF">2021-03-03T05:57:22Z</dcterms:modified>
</cp:coreProperties>
</file>